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31520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94" y="-126"/>
      </p:cViewPr>
      <p:guideLst>
        <p:guide orient="horz" pos="4320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4260851"/>
            <a:ext cx="621792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7772400"/>
            <a:ext cx="512064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2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48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549278"/>
            <a:ext cx="1645920" cy="1170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549278"/>
            <a:ext cx="4815840" cy="1170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3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1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8813801"/>
            <a:ext cx="6217920" cy="27241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5813428"/>
            <a:ext cx="6217920" cy="30003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0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3200402"/>
            <a:ext cx="3230880" cy="90519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3200402"/>
            <a:ext cx="3230880" cy="90519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0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3070227"/>
            <a:ext cx="3232150" cy="12795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4349751"/>
            <a:ext cx="3232150" cy="79025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3070227"/>
            <a:ext cx="3233420" cy="12795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4349751"/>
            <a:ext cx="3233420" cy="79025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9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04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5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546100"/>
            <a:ext cx="2406650" cy="232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546102"/>
            <a:ext cx="4089400" cy="117062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2870202"/>
            <a:ext cx="2406650" cy="9382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30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9601201"/>
            <a:ext cx="4389120" cy="11334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1225550"/>
            <a:ext cx="4389120" cy="8229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10734677"/>
            <a:ext cx="4389120" cy="16097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549276"/>
            <a:ext cx="658368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3200402"/>
            <a:ext cx="6583680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12712701"/>
            <a:ext cx="17068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9F75D-47FA-45BB-9F2B-DE9E14C32AB9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12712701"/>
            <a:ext cx="23164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12712701"/>
            <a:ext cx="17068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7D3C-AFA2-420C-B66B-CB749E997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0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95000"/>
            <a:ext cx="5943600" cy="44695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" y="4533900"/>
            <a:ext cx="5760720" cy="46024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" y="9163049"/>
            <a:ext cx="5943600" cy="45469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480060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30480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927729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35422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</cp:revision>
  <dcterms:created xsi:type="dcterms:W3CDTF">2014-01-03T19:22:03Z</dcterms:created>
  <dcterms:modified xsi:type="dcterms:W3CDTF">2014-01-03T19:33:02Z</dcterms:modified>
</cp:coreProperties>
</file>