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14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6873BBEC-4FB8-42A4-A7F1-F2B11E5FE701}" type="datetimeFigureOut">
              <a:rPr lang="de-DE" smtClean="0"/>
              <a:t>24.01.2014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D698A57-D138-45E5-853F-9D241D807358}" type="slidenum">
              <a:rPr lang="de-DE" smtClean="0"/>
              <a:t>‹Nr.›</a:t>
            </a:fld>
            <a:endParaRPr lang="de-DE"/>
          </a:p>
        </p:txBody>
      </p:sp>
    </p:spTree>
    <p:extLst>
      <p:ext uri="{BB962C8B-B14F-4D97-AF65-F5344CB8AC3E}">
        <p14:creationId xmlns:p14="http://schemas.microsoft.com/office/powerpoint/2010/main" val="622248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6873BBEC-4FB8-42A4-A7F1-F2B11E5FE701}" type="datetimeFigureOut">
              <a:rPr lang="de-DE" smtClean="0"/>
              <a:t>24.01.2014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D698A57-D138-45E5-853F-9D241D807358}" type="slidenum">
              <a:rPr lang="de-DE" smtClean="0"/>
              <a:t>‹Nr.›</a:t>
            </a:fld>
            <a:endParaRPr lang="de-DE"/>
          </a:p>
        </p:txBody>
      </p:sp>
    </p:spTree>
    <p:extLst>
      <p:ext uri="{BB962C8B-B14F-4D97-AF65-F5344CB8AC3E}">
        <p14:creationId xmlns:p14="http://schemas.microsoft.com/office/powerpoint/2010/main" val="3157739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6873BBEC-4FB8-42A4-A7F1-F2B11E5FE701}" type="datetimeFigureOut">
              <a:rPr lang="de-DE" smtClean="0"/>
              <a:t>24.01.2014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D698A57-D138-45E5-853F-9D241D807358}" type="slidenum">
              <a:rPr lang="de-DE" smtClean="0"/>
              <a:t>‹Nr.›</a:t>
            </a:fld>
            <a:endParaRPr lang="de-DE"/>
          </a:p>
        </p:txBody>
      </p:sp>
    </p:spTree>
    <p:extLst>
      <p:ext uri="{BB962C8B-B14F-4D97-AF65-F5344CB8AC3E}">
        <p14:creationId xmlns:p14="http://schemas.microsoft.com/office/powerpoint/2010/main" val="3418571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6873BBEC-4FB8-42A4-A7F1-F2B11E5FE701}" type="datetimeFigureOut">
              <a:rPr lang="de-DE" smtClean="0"/>
              <a:t>24.01.2014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D698A57-D138-45E5-853F-9D241D807358}" type="slidenum">
              <a:rPr lang="de-DE" smtClean="0"/>
              <a:t>‹Nr.›</a:t>
            </a:fld>
            <a:endParaRPr lang="de-DE"/>
          </a:p>
        </p:txBody>
      </p:sp>
    </p:spTree>
    <p:extLst>
      <p:ext uri="{BB962C8B-B14F-4D97-AF65-F5344CB8AC3E}">
        <p14:creationId xmlns:p14="http://schemas.microsoft.com/office/powerpoint/2010/main" val="22092379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6873BBEC-4FB8-42A4-A7F1-F2B11E5FE701}" type="datetimeFigureOut">
              <a:rPr lang="de-DE" smtClean="0"/>
              <a:t>24.01.2014</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3D698A57-D138-45E5-853F-9D241D807358}" type="slidenum">
              <a:rPr lang="de-DE" smtClean="0"/>
              <a:t>‹Nr.›</a:t>
            </a:fld>
            <a:endParaRPr lang="de-DE"/>
          </a:p>
        </p:txBody>
      </p:sp>
    </p:spTree>
    <p:extLst>
      <p:ext uri="{BB962C8B-B14F-4D97-AF65-F5344CB8AC3E}">
        <p14:creationId xmlns:p14="http://schemas.microsoft.com/office/powerpoint/2010/main" val="2243782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6873BBEC-4FB8-42A4-A7F1-F2B11E5FE701}" type="datetimeFigureOut">
              <a:rPr lang="de-DE" smtClean="0"/>
              <a:t>24.01.2014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D698A57-D138-45E5-853F-9D241D807358}" type="slidenum">
              <a:rPr lang="de-DE" smtClean="0"/>
              <a:t>‹Nr.›</a:t>
            </a:fld>
            <a:endParaRPr lang="de-DE"/>
          </a:p>
        </p:txBody>
      </p:sp>
    </p:spTree>
    <p:extLst>
      <p:ext uri="{BB962C8B-B14F-4D97-AF65-F5344CB8AC3E}">
        <p14:creationId xmlns:p14="http://schemas.microsoft.com/office/powerpoint/2010/main" val="1285171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6873BBEC-4FB8-42A4-A7F1-F2B11E5FE701}" type="datetimeFigureOut">
              <a:rPr lang="de-DE" smtClean="0"/>
              <a:t>24.01.2014</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3D698A57-D138-45E5-853F-9D241D807358}" type="slidenum">
              <a:rPr lang="de-DE" smtClean="0"/>
              <a:t>‹Nr.›</a:t>
            </a:fld>
            <a:endParaRPr lang="de-DE"/>
          </a:p>
        </p:txBody>
      </p:sp>
    </p:spTree>
    <p:extLst>
      <p:ext uri="{BB962C8B-B14F-4D97-AF65-F5344CB8AC3E}">
        <p14:creationId xmlns:p14="http://schemas.microsoft.com/office/powerpoint/2010/main" val="2466151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6873BBEC-4FB8-42A4-A7F1-F2B11E5FE701}" type="datetimeFigureOut">
              <a:rPr lang="de-DE" smtClean="0"/>
              <a:t>24.01.2014</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3D698A57-D138-45E5-853F-9D241D807358}" type="slidenum">
              <a:rPr lang="de-DE" smtClean="0"/>
              <a:t>‹Nr.›</a:t>
            </a:fld>
            <a:endParaRPr lang="de-DE"/>
          </a:p>
        </p:txBody>
      </p:sp>
    </p:spTree>
    <p:extLst>
      <p:ext uri="{BB962C8B-B14F-4D97-AF65-F5344CB8AC3E}">
        <p14:creationId xmlns:p14="http://schemas.microsoft.com/office/powerpoint/2010/main" val="16875411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6873BBEC-4FB8-42A4-A7F1-F2B11E5FE701}" type="datetimeFigureOut">
              <a:rPr lang="de-DE" smtClean="0"/>
              <a:t>24.01.2014</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3D698A57-D138-45E5-853F-9D241D807358}" type="slidenum">
              <a:rPr lang="de-DE" smtClean="0"/>
              <a:t>‹Nr.›</a:t>
            </a:fld>
            <a:endParaRPr lang="de-DE"/>
          </a:p>
        </p:txBody>
      </p:sp>
    </p:spTree>
    <p:extLst>
      <p:ext uri="{BB962C8B-B14F-4D97-AF65-F5344CB8AC3E}">
        <p14:creationId xmlns:p14="http://schemas.microsoft.com/office/powerpoint/2010/main" val="33603428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6873BBEC-4FB8-42A4-A7F1-F2B11E5FE701}" type="datetimeFigureOut">
              <a:rPr lang="de-DE" smtClean="0"/>
              <a:t>24.01.2014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D698A57-D138-45E5-853F-9D241D807358}" type="slidenum">
              <a:rPr lang="de-DE" smtClean="0"/>
              <a:t>‹Nr.›</a:t>
            </a:fld>
            <a:endParaRPr lang="de-DE"/>
          </a:p>
        </p:txBody>
      </p:sp>
    </p:spTree>
    <p:extLst>
      <p:ext uri="{BB962C8B-B14F-4D97-AF65-F5344CB8AC3E}">
        <p14:creationId xmlns:p14="http://schemas.microsoft.com/office/powerpoint/2010/main" val="4290603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6873BBEC-4FB8-42A4-A7F1-F2B11E5FE701}" type="datetimeFigureOut">
              <a:rPr lang="de-DE" smtClean="0"/>
              <a:t>24.01.2014</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3D698A57-D138-45E5-853F-9D241D807358}" type="slidenum">
              <a:rPr lang="de-DE" smtClean="0"/>
              <a:t>‹Nr.›</a:t>
            </a:fld>
            <a:endParaRPr lang="de-DE"/>
          </a:p>
        </p:txBody>
      </p:sp>
    </p:spTree>
    <p:extLst>
      <p:ext uri="{BB962C8B-B14F-4D97-AF65-F5344CB8AC3E}">
        <p14:creationId xmlns:p14="http://schemas.microsoft.com/office/powerpoint/2010/main" val="10243115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73BBEC-4FB8-42A4-A7F1-F2B11E5FE701}" type="datetimeFigureOut">
              <a:rPr lang="de-DE" smtClean="0"/>
              <a:t>24.01.2014</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698A57-D138-45E5-853F-9D241D807358}" type="slidenum">
              <a:rPr lang="de-DE" smtClean="0"/>
              <a:t>‹Nr.›</a:t>
            </a:fld>
            <a:endParaRPr lang="de-DE"/>
          </a:p>
        </p:txBody>
      </p:sp>
    </p:spTree>
    <p:extLst>
      <p:ext uri="{BB962C8B-B14F-4D97-AF65-F5344CB8AC3E}">
        <p14:creationId xmlns:p14="http://schemas.microsoft.com/office/powerpoint/2010/main" val="26450099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16257" y="998620"/>
            <a:ext cx="4271967" cy="3222468"/>
          </a:xfrm>
          <a:prstGeom prst="rect">
            <a:avLst/>
          </a:prstGeom>
        </p:spPr>
      </p:pic>
      <p:sp>
        <p:nvSpPr>
          <p:cNvPr id="5" name="Textfeld 4"/>
          <p:cNvSpPr txBox="1"/>
          <p:nvPr/>
        </p:nvSpPr>
        <p:spPr>
          <a:xfrm>
            <a:off x="611560" y="4545702"/>
            <a:ext cx="8064896" cy="1277273"/>
          </a:xfrm>
          <a:prstGeom prst="rect">
            <a:avLst/>
          </a:prstGeom>
          <a:noFill/>
        </p:spPr>
        <p:txBody>
          <a:bodyPr wrap="square" rtlCol="0">
            <a:spAutoFit/>
          </a:bodyPr>
          <a:lstStyle/>
          <a:p>
            <a:r>
              <a:rPr lang="en-US" sz="1100" dirty="0">
                <a:latin typeface="Arial" panose="020B0604020202020204" pitchFamily="34" charset="0"/>
                <a:cs typeface="Arial" panose="020B0604020202020204" pitchFamily="34" charset="0"/>
              </a:rPr>
              <a:t>Illustration of the characteristic OCD line shapes of an </a:t>
            </a:r>
            <a:r>
              <a:rPr lang="de-DE" sz="1100" dirty="0">
                <a:latin typeface="Arial" panose="020B0604020202020204" pitchFamily="34" charset="0"/>
                <a:cs typeface="Arial" panose="020B0604020202020204" pitchFamily="34" charset="0"/>
              </a:rPr>
              <a:t>α</a:t>
            </a:r>
            <a:r>
              <a:rPr lang="en-US" sz="1100" dirty="0">
                <a:latin typeface="Arial" panose="020B0604020202020204" pitchFamily="34" charset="0"/>
                <a:cs typeface="Arial" panose="020B0604020202020204" pitchFamily="34" charset="0"/>
              </a:rPr>
              <a:t>-helical peptide for transmembrane (dotted line), tilted (solid black line) or parallel (dashed line) orientation with respect to the membrane surface. Theoretical OCD spectra have been calculated according to the method described in </a:t>
            </a:r>
            <a:r>
              <a:rPr lang="en-US" sz="1100" dirty="0" smtClean="0">
                <a:latin typeface="Arial" panose="020B0604020202020204" pitchFamily="34" charset="0"/>
                <a:cs typeface="Arial" panose="020B0604020202020204" pitchFamily="34" charset="0"/>
              </a:rPr>
              <a:t>[87]. </a:t>
            </a:r>
            <a:r>
              <a:rPr lang="en-US" sz="1100" dirty="0">
                <a:latin typeface="Arial" panose="020B0604020202020204" pitchFamily="34" charset="0"/>
                <a:cs typeface="Arial" panose="020B0604020202020204" pitchFamily="34" charset="0"/>
              </a:rPr>
              <a:t>If the helix adopts an alignment parallel to the membrane surface the minimum at 208 nm has a stronger negative intensity than the minimum at ~225 nm, if the helix is tilted the intensity of the 208-nm band is lower compared with the intensity of the 225-nm band, and if the helix is oriented transmembrane, the 208-nm negative band completely vanishes and intensity is close to zero or even slightly positive.</a:t>
            </a:r>
            <a:endParaRPr lang="de-DE" sz="1100" dirty="0">
              <a:latin typeface="Arial" panose="020B0604020202020204" pitchFamily="34" charset="0"/>
              <a:cs typeface="Arial" panose="020B0604020202020204" pitchFamily="34" charset="0"/>
            </a:endParaRPr>
          </a:p>
          <a:p>
            <a:r>
              <a:rPr lang="de-DE" sz="1100" dirty="0">
                <a:latin typeface="Arial" panose="020B0604020202020204" pitchFamily="34" charset="0"/>
                <a:cs typeface="Arial" panose="020B0604020202020204" pitchFamily="34" charset="0"/>
              </a:rPr>
              <a:t> </a:t>
            </a:r>
          </a:p>
        </p:txBody>
      </p:sp>
      <p:sp>
        <p:nvSpPr>
          <p:cNvPr id="6" name="Textfeld 5"/>
          <p:cNvSpPr txBox="1"/>
          <p:nvPr/>
        </p:nvSpPr>
        <p:spPr>
          <a:xfrm>
            <a:off x="539552" y="332656"/>
            <a:ext cx="8064896" cy="461665"/>
          </a:xfrm>
          <a:prstGeom prst="rect">
            <a:avLst/>
          </a:prstGeom>
          <a:noFill/>
        </p:spPr>
        <p:txBody>
          <a:bodyPr wrap="square" rtlCol="0">
            <a:spAutoFit/>
          </a:bodyPr>
          <a:lstStyle/>
          <a:p>
            <a:pPr algn="ctr"/>
            <a:r>
              <a:rPr lang="de-DE" sz="2400" dirty="0" smtClean="0"/>
              <a:t>Reference OCD </a:t>
            </a:r>
            <a:r>
              <a:rPr lang="de-DE" sz="2400" dirty="0" err="1" smtClean="0"/>
              <a:t>Spectra</a:t>
            </a:r>
            <a:endParaRPr lang="de-DE" sz="2400" dirty="0"/>
          </a:p>
        </p:txBody>
      </p:sp>
    </p:spTree>
    <p:extLst>
      <p:ext uri="{BB962C8B-B14F-4D97-AF65-F5344CB8AC3E}">
        <p14:creationId xmlns:p14="http://schemas.microsoft.com/office/powerpoint/2010/main" val="57157104"/>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132</Words>
  <Application>Microsoft Office PowerPoint</Application>
  <PresentationFormat>Bildschirmpräsentation (4:3)</PresentationFormat>
  <Paragraphs>3</Paragraphs>
  <Slides>1</Slides>
  <Notes>0</Notes>
  <HiddenSlides>0</HiddenSlides>
  <MMClips>0</MMClips>
  <ScaleCrop>false</ScaleCrop>
  <HeadingPairs>
    <vt:vector size="4" baseType="variant">
      <vt:variant>
        <vt:lpstr>Design</vt:lpstr>
      </vt:variant>
      <vt:variant>
        <vt:i4>1</vt:i4>
      </vt:variant>
      <vt:variant>
        <vt:lpstr>Folientitel</vt:lpstr>
      </vt:variant>
      <vt:variant>
        <vt:i4>1</vt:i4>
      </vt:variant>
    </vt:vector>
  </HeadingPairs>
  <TitlesOfParts>
    <vt:vector size="2" baseType="lpstr">
      <vt:lpstr>Larissa</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gregor.meyers</dc:creator>
  <cp:lastModifiedBy>gregor.meyers</cp:lastModifiedBy>
  <cp:revision>3</cp:revision>
  <dcterms:created xsi:type="dcterms:W3CDTF">2014-01-08T13:07:32Z</dcterms:created>
  <dcterms:modified xsi:type="dcterms:W3CDTF">2014-01-24T10:23:18Z</dcterms:modified>
</cp:coreProperties>
</file>