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24.01.2014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2248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24.01.2014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7739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24.01.2014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8571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24.01.2014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9237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24.01.2014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3782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24.01.2014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5171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24.01.2014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6151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24.01.2014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7541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24.01.2014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0342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24.01.2014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060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24.01.2014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4311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3BBEC-4FB8-42A4-A7F1-F2B11E5FE701}" type="datetimeFigureOut">
              <a:rPr lang="de-DE" smtClean="0"/>
              <a:t>24.01.2014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5009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427984" y="1700808"/>
            <a:ext cx="4248472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Comparison of </a:t>
            </a:r>
            <a:r>
              <a:rPr lang="en-US" sz="11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1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N-HSQC spectra of the full length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100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rns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anchor (A) and the N-terminally truncated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100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rns</a:t>
            </a:r>
            <a:r>
              <a:rPr lang="en-US" sz="11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ΔN (Arg194 – Ala227) (B) in DPC micelles. Although the full-length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100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rns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anchor yielded good quality </a:t>
            </a:r>
            <a:r>
              <a:rPr lang="en-US" sz="11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1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N-HSQC spectra, the corresponding 3D-</a:t>
            </a:r>
            <a:r>
              <a:rPr lang="en-US" sz="11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N-HSQC-NOESY and 3D-</a:t>
            </a:r>
            <a:r>
              <a:rPr lang="en-US" sz="11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N-TOCSY spectra (C) suffered from line broadening that impeded sequential assignment and showed a lot of empty strips.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39552" y="332656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Comparison of </a:t>
            </a:r>
            <a:r>
              <a:rPr lang="en-US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N-HSQC spectra of the full length and the N-terminally truncated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400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rns</a:t>
            </a:r>
            <a:r>
              <a:rPr lang="en-US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anchor</a:t>
            </a:r>
            <a:endParaRPr lang="de-DE" sz="24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5" y="1222248"/>
            <a:ext cx="3235631" cy="508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5710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</Words>
  <Application>Microsoft Office PowerPoint</Application>
  <PresentationFormat>Bildschirmpräsentation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gregor.meyers</dc:creator>
  <cp:lastModifiedBy>gregor.meyers</cp:lastModifiedBy>
  <cp:revision>5</cp:revision>
  <dcterms:created xsi:type="dcterms:W3CDTF">2014-01-08T13:07:32Z</dcterms:created>
  <dcterms:modified xsi:type="dcterms:W3CDTF">2014-01-24T12:47:09Z</dcterms:modified>
</cp:coreProperties>
</file>