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24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73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57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23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78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7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15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754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34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31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00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83568" y="5345340"/>
            <a:ext cx="77768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Effect of paramagnetic relaxation enhancement on the intensity of the peaks in 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H-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N-HSQC spectra of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N. 0.25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-DOTA were added to 0.5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 in 200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DPC, 20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KPI, 50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pH6.8 at 26 °C. I, I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 Intensities in the absence and presence of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-DOTA.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9552" y="33265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paramagnetic relaxation enhancement on the intensity of the peaks in 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H-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N-HSQC spectra of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45061"/>
            <a:ext cx="5436832" cy="405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71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gregor.meyers</dc:creator>
  <cp:lastModifiedBy>gregor.meyers</cp:lastModifiedBy>
  <cp:revision>4</cp:revision>
  <dcterms:created xsi:type="dcterms:W3CDTF">2014-01-08T13:07:32Z</dcterms:created>
  <dcterms:modified xsi:type="dcterms:W3CDTF">2014-01-08T13:21:32Z</dcterms:modified>
</cp:coreProperties>
</file>