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14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6873BBEC-4FB8-42A4-A7F1-F2B11E5FE701}" type="datetimeFigureOut">
              <a:rPr lang="de-DE" smtClean="0"/>
              <a:t>08.01.2014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D698A57-D138-45E5-853F-9D241D807358}" type="slidenum">
              <a:rPr lang="de-DE" smtClean="0"/>
              <a:t>‹Nr.›</a:t>
            </a:fld>
            <a:endParaRPr lang="de-DE"/>
          </a:p>
        </p:txBody>
      </p:sp>
    </p:spTree>
    <p:extLst>
      <p:ext uri="{BB962C8B-B14F-4D97-AF65-F5344CB8AC3E}">
        <p14:creationId xmlns:p14="http://schemas.microsoft.com/office/powerpoint/2010/main" val="622248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6873BBEC-4FB8-42A4-A7F1-F2B11E5FE701}" type="datetimeFigureOut">
              <a:rPr lang="de-DE" smtClean="0"/>
              <a:t>08.01.2014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D698A57-D138-45E5-853F-9D241D807358}" type="slidenum">
              <a:rPr lang="de-DE" smtClean="0"/>
              <a:t>‹Nr.›</a:t>
            </a:fld>
            <a:endParaRPr lang="de-DE"/>
          </a:p>
        </p:txBody>
      </p:sp>
    </p:spTree>
    <p:extLst>
      <p:ext uri="{BB962C8B-B14F-4D97-AF65-F5344CB8AC3E}">
        <p14:creationId xmlns:p14="http://schemas.microsoft.com/office/powerpoint/2010/main" val="3157739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6873BBEC-4FB8-42A4-A7F1-F2B11E5FE701}" type="datetimeFigureOut">
              <a:rPr lang="de-DE" smtClean="0"/>
              <a:t>08.01.2014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D698A57-D138-45E5-853F-9D241D807358}" type="slidenum">
              <a:rPr lang="de-DE" smtClean="0"/>
              <a:t>‹Nr.›</a:t>
            </a:fld>
            <a:endParaRPr lang="de-DE"/>
          </a:p>
        </p:txBody>
      </p:sp>
    </p:spTree>
    <p:extLst>
      <p:ext uri="{BB962C8B-B14F-4D97-AF65-F5344CB8AC3E}">
        <p14:creationId xmlns:p14="http://schemas.microsoft.com/office/powerpoint/2010/main" val="3418571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6873BBEC-4FB8-42A4-A7F1-F2B11E5FE701}" type="datetimeFigureOut">
              <a:rPr lang="de-DE" smtClean="0"/>
              <a:t>08.01.2014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D698A57-D138-45E5-853F-9D241D807358}" type="slidenum">
              <a:rPr lang="de-DE" smtClean="0"/>
              <a:t>‹Nr.›</a:t>
            </a:fld>
            <a:endParaRPr lang="de-DE"/>
          </a:p>
        </p:txBody>
      </p:sp>
    </p:spTree>
    <p:extLst>
      <p:ext uri="{BB962C8B-B14F-4D97-AF65-F5344CB8AC3E}">
        <p14:creationId xmlns:p14="http://schemas.microsoft.com/office/powerpoint/2010/main" val="2209237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6873BBEC-4FB8-42A4-A7F1-F2B11E5FE701}" type="datetimeFigureOut">
              <a:rPr lang="de-DE" smtClean="0"/>
              <a:t>08.01.2014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D698A57-D138-45E5-853F-9D241D807358}" type="slidenum">
              <a:rPr lang="de-DE" smtClean="0"/>
              <a:t>‹Nr.›</a:t>
            </a:fld>
            <a:endParaRPr lang="de-DE"/>
          </a:p>
        </p:txBody>
      </p:sp>
    </p:spTree>
    <p:extLst>
      <p:ext uri="{BB962C8B-B14F-4D97-AF65-F5344CB8AC3E}">
        <p14:creationId xmlns:p14="http://schemas.microsoft.com/office/powerpoint/2010/main" val="2243782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6873BBEC-4FB8-42A4-A7F1-F2B11E5FE701}" type="datetimeFigureOut">
              <a:rPr lang="de-DE" smtClean="0"/>
              <a:t>08.01.2014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D698A57-D138-45E5-853F-9D241D807358}" type="slidenum">
              <a:rPr lang="de-DE" smtClean="0"/>
              <a:t>‹Nr.›</a:t>
            </a:fld>
            <a:endParaRPr lang="de-DE"/>
          </a:p>
        </p:txBody>
      </p:sp>
    </p:spTree>
    <p:extLst>
      <p:ext uri="{BB962C8B-B14F-4D97-AF65-F5344CB8AC3E}">
        <p14:creationId xmlns:p14="http://schemas.microsoft.com/office/powerpoint/2010/main" val="1285171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6873BBEC-4FB8-42A4-A7F1-F2B11E5FE701}" type="datetimeFigureOut">
              <a:rPr lang="de-DE" smtClean="0"/>
              <a:t>08.01.2014</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3D698A57-D138-45E5-853F-9D241D807358}" type="slidenum">
              <a:rPr lang="de-DE" smtClean="0"/>
              <a:t>‹Nr.›</a:t>
            </a:fld>
            <a:endParaRPr lang="de-DE"/>
          </a:p>
        </p:txBody>
      </p:sp>
    </p:spTree>
    <p:extLst>
      <p:ext uri="{BB962C8B-B14F-4D97-AF65-F5344CB8AC3E}">
        <p14:creationId xmlns:p14="http://schemas.microsoft.com/office/powerpoint/2010/main" val="2466151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6873BBEC-4FB8-42A4-A7F1-F2B11E5FE701}" type="datetimeFigureOut">
              <a:rPr lang="de-DE" smtClean="0"/>
              <a:t>08.01.2014</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3D698A57-D138-45E5-853F-9D241D807358}" type="slidenum">
              <a:rPr lang="de-DE" smtClean="0"/>
              <a:t>‹Nr.›</a:t>
            </a:fld>
            <a:endParaRPr lang="de-DE"/>
          </a:p>
        </p:txBody>
      </p:sp>
    </p:spTree>
    <p:extLst>
      <p:ext uri="{BB962C8B-B14F-4D97-AF65-F5344CB8AC3E}">
        <p14:creationId xmlns:p14="http://schemas.microsoft.com/office/powerpoint/2010/main" val="16875411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6873BBEC-4FB8-42A4-A7F1-F2B11E5FE701}" type="datetimeFigureOut">
              <a:rPr lang="de-DE" smtClean="0"/>
              <a:t>08.01.2014</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3D698A57-D138-45E5-853F-9D241D807358}" type="slidenum">
              <a:rPr lang="de-DE" smtClean="0"/>
              <a:t>‹Nr.›</a:t>
            </a:fld>
            <a:endParaRPr lang="de-DE"/>
          </a:p>
        </p:txBody>
      </p:sp>
    </p:spTree>
    <p:extLst>
      <p:ext uri="{BB962C8B-B14F-4D97-AF65-F5344CB8AC3E}">
        <p14:creationId xmlns:p14="http://schemas.microsoft.com/office/powerpoint/2010/main" val="3360342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6873BBEC-4FB8-42A4-A7F1-F2B11E5FE701}" type="datetimeFigureOut">
              <a:rPr lang="de-DE" smtClean="0"/>
              <a:t>08.01.2014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D698A57-D138-45E5-853F-9D241D807358}" type="slidenum">
              <a:rPr lang="de-DE" smtClean="0"/>
              <a:t>‹Nr.›</a:t>
            </a:fld>
            <a:endParaRPr lang="de-DE"/>
          </a:p>
        </p:txBody>
      </p:sp>
    </p:spTree>
    <p:extLst>
      <p:ext uri="{BB962C8B-B14F-4D97-AF65-F5344CB8AC3E}">
        <p14:creationId xmlns:p14="http://schemas.microsoft.com/office/powerpoint/2010/main" val="429060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6873BBEC-4FB8-42A4-A7F1-F2B11E5FE701}" type="datetimeFigureOut">
              <a:rPr lang="de-DE" smtClean="0"/>
              <a:t>08.01.2014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D698A57-D138-45E5-853F-9D241D807358}" type="slidenum">
              <a:rPr lang="de-DE" smtClean="0"/>
              <a:t>‹Nr.›</a:t>
            </a:fld>
            <a:endParaRPr lang="de-DE"/>
          </a:p>
        </p:txBody>
      </p:sp>
    </p:spTree>
    <p:extLst>
      <p:ext uri="{BB962C8B-B14F-4D97-AF65-F5344CB8AC3E}">
        <p14:creationId xmlns:p14="http://schemas.microsoft.com/office/powerpoint/2010/main" val="10243115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73BBEC-4FB8-42A4-A7F1-F2B11E5FE701}" type="datetimeFigureOut">
              <a:rPr lang="de-DE" smtClean="0"/>
              <a:t>08.01.2014</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698A57-D138-45E5-853F-9D241D807358}" type="slidenum">
              <a:rPr lang="de-DE" smtClean="0"/>
              <a:t>‹Nr.›</a:t>
            </a:fld>
            <a:endParaRPr lang="de-DE"/>
          </a:p>
        </p:txBody>
      </p:sp>
    </p:spTree>
    <p:extLst>
      <p:ext uri="{BB962C8B-B14F-4D97-AF65-F5344CB8AC3E}">
        <p14:creationId xmlns:p14="http://schemas.microsoft.com/office/powerpoint/2010/main" val="26450099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683568" y="5345340"/>
            <a:ext cx="7776863" cy="1169551"/>
          </a:xfrm>
          <a:prstGeom prst="rect">
            <a:avLst/>
          </a:prstGeom>
          <a:noFill/>
        </p:spPr>
        <p:txBody>
          <a:bodyPr wrap="square" rtlCol="0">
            <a:spAutoFit/>
          </a:bodyPr>
          <a:lstStyle/>
          <a:p>
            <a:r>
              <a:rPr lang="x-none" sz="1400">
                <a:latin typeface="Arial" panose="020B0604020202020204" pitchFamily="34" charset="0"/>
                <a:cs typeface="Arial" panose="020B0604020202020204" pitchFamily="34" charset="0"/>
              </a:rPr>
              <a:t>The per-residue amount of structural turn </a:t>
            </a:r>
            <a:r>
              <a:rPr lang="en-US" sz="1400" dirty="0">
                <a:latin typeface="Arial" panose="020B0604020202020204" pitchFamily="34" charset="0"/>
                <a:cs typeface="Arial" panose="020B0604020202020204" pitchFamily="34" charset="0"/>
              </a:rPr>
              <a:t>(A, C) </a:t>
            </a:r>
            <a:r>
              <a:rPr lang="x-none" sz="1400">
                <a:latin typeface="Arial" panose="020B0604020202020204" pitchFamily="34" charset="0"/>
                <a:cs typeface="Arial" panose="020B0604020202020204" pitchFamily="34" charset="0"/>
              </a:rPr>
              <a:t>and coil </a:t>
            </a:r>
            <a:r>
              <a:rPr lang="en-US" sz="1400" dirty="0">
                <a:latin typeface="Arial" panose="020B0604020202020204" pitchFamily="34" charset="0"/>
                <a:cs typeface="Arial" panose="020B0604020202020204" pitchFamily="34" charset="0"/>
              </a:rPr>
              <a:t>(B,D) </a:t>
            </a:r>
            <a:r>
              <a:rPr lang="x-none" sz="1400">
                <a:latin typeface="Arial" panose="020B0604020202020204" pitchFamily="34" charset="0"/>
                <a:cs typeface="Arial" panose="020B0604020202020204" pitchFamily="34" charset="0"/>
              </a:rPr>
              <a:t>elements for each simulation temperature of </a:t>
            </a:r>
            <a:r>
              <a:rPr lang="en-GB" sz="1400" dirty="0" err="1">
                <a:latin typeface="Arial" panose="020B0604020202020204" pitchFamily="34" charset="0"/>
                <a:cs typeface="Arial" panose="020B0604020202020204" pitchFamily="34" charset="0"/>
              </a:rPr>
              <a:t>E</a:t>
            </a:r>
            <a:r>
              <a:rPr lang="en-GB" sz="1400" baseline="30000" dirty="0" err="1">
                <a:latin typeface="Arial" panose="020B0604020202020204" pitchFamily="34" charset="0"/>
                <a:cs typeface="Arial" panose="020B0604020202020204" pitchFamily="34" charset="0"/>
              </a:rPr>
              <a:t>rns</a:t>
            </a:r>
            <a:r>
              <a:rPr lang="en-GB" sz="1400" dirty="0">
                <a:latin typeface="Arial" panose="020B0604020202020204" pitchFamily="34" charset="0"/>
                <a:cs typeface="Arial" panose="020B0604020202020204" pitchFamily="34" charset="0"/>
              </a:rPr>
              <a:t> (A,B) or </a:t>
            </a:r>
            <a:r>
              <a:rPr lang="en-GB" sz="1400" dirty="0" err="1">
                <a:latin typeface="Arial" panose="020B0604020202020204" pitchFamily="34" charset="0"/>
                <a:cs typeface="Arial" panose="020B0604020202020204" pitchFamily="34" charset="0"/>
              </a:rPr>
              <a:t>E</a:t>
            </a:r>
            <a:r>
              <a:rPr lang="en-GB" sz="1400" baseline="30000" dirty="0" err="1">
                <a:latin typeface="Arial" panose="020B0604020202020204" pitchFamily="34" charset="0"/>
                <a:cs typeface="Arial" panose="020B0604020202020204" pitchFamily="34" charset="0"/>
              </a:rPr>
              <a:t>rns</a:t>
            </a:r>
            <a:r>
              <a:rPr lang="en-GB" sz="1400" dirty="0" err="1">
                <a:latin typeface="Arial" panose="020B0604020202020204" pitchFamily="34" charset="0"/>
                <a:cs typeface="Arial" panose="020B0604020202020204" pitchFamily="34" charset="0"/>
              </a:rPr>
              <a:t>ΔN</a:t>
            </a:r>
            <a:r>
              <a:rPr lang="en-GB" sz="1400" dirty="0">
                <a:latin typeface="Arial" panose="020B0604020202020204" pitchFamily="34" charset="0"/>
                <a:cs typeface="Arial" panose="020B0604020202020204" pitchFamily="34" charset="0"/>
              </a:rPr>
              <a:t> </a:t>
            </a:r>
            <a:r>
              <a:rPr lang="x-none" sz="1400">
                <a:latin typeface="Arial" panose="020B0604020202020204" pitchFamily="34" charset="0"/>
                <a:cs typeface="Arial" panose="020B0604020202020204" pitchFamily="34" charset="0"/>
              </a:rPr>
              <a:t>(C</a:t>
            </a:r>
            <a:r>
              <a:rPr lang="en-US" sz="1400" dirty="0">
                <a:latin typeface="Arial" panose="020B0604020202020204" pitchFamily="34" charset="0"/>
                <a:cs typeface="Arial" panose="020B0604020202020204" pitchFamily="34" charset="0"/>
              </a:rPr>
              <a:t>,</a:t>
            </a:r>
            <a:r>
              <a:rPr lang="x-none" sz="1400">
                <a:latin typeface="Arial" panose="020B0604020202020204" pitchFamily="34" charset="0"/>
                <a:cs typeface="Arial" panose="020B0604020202020204" pitchFamily="34" charset="0"/>
              </a:rPr>
              <a:t>D) was determined by the probability of finding the secondary structure element at the respective sequential position, averaged over every 10,000th step of distinct Monte Carlo simulations. The value of the standard deviation is based on five trajectories per temperature starting from an initially complete helical structure. </a:t>
            </a:r>
            <a:endParaRPr lang="de-DE" sz="1400" dirty="0">
              <a:latin typeface="Arial" panose="020B0604020202020204" pitchFamily="34" charset="0"/>
              <a:cs typeface="Arial" panose="020B0604020202020204" pitchFamily="34" charset="0"/>
            </a:endParaRPr>
          </a:p>
        </p:txBody>
      </p:sp>
      <p:sp>
        <p:nvSpPr>
          <p:cNvPr id="6" name="Textfeld 5"/>
          <p:cNvSpPr txBox="1"/>
          <p:nvPr/>
        </p:nvSpPr>
        <p:spPr>
          <a:xfrm>
            <a:off x="539552" y="332656"/>
            <a:ext cx="8064896" cy="707886"/>
          </a:xfrm>
          <a:prstGeom prst="rect">
            <a:avLst/>
          </a:prstGeom>
          <a:noFill/>
        </p:spPr>
        <p:txBody>
          <a:bodyPr wrap="square" rtlCol="0">
            <a:spAutoFit/>
          </a:bodyPr>
          <a:lstStyle/>
          <a:p>
            <a:pPr algn="ctr"/>
            <a:r>
              <a:rPr lang="x-none" sz="2000" smtClean="0">
                <a:latin typeface="Arial" panose="020B0604020202020204" pitchFamily="34" charset="0"/>
                <a:cs typeface="Arial" panose="020B0604020202020204" pitchFamily="34" charset="0"/>
              </a:rPr>
              <a:t>The per-residue amount of structural turn</a:t>
            </a:r>
            <a:r>
              <a:rPr lang="en-US" sz="2000" dirty="0" smtClean="0">
                <a:latin typeface="Arial" panose="020B0604020202020204" pitchFamily="34" charset="0"/>
                <a:cs typeface="Arial" panose="020B0604020202020204" pitchFamily="34" charset="0"/>
              </a:rPr>
              <a:t> </a:t>
            </a:r>
            <a:r>
              <a:rPr lang="x-none" sz="2000" smtClean="0">
                <a:latin typeface="Arial" panose="020B0604020202020204" pitchFamily="34" charset="0"/>
                <a:cs typeface="Arial" panose="020B0604020202020204" pitchFamily="34" charset="0"/>
              </a:rPr>
              <a:t>and coil</a:t>
            </a:r>
            <a:r>
              <a:rPr lang="de-DE" sz="2000" dirty="0" smtClean="0">
                <a:latin typeface="Arial" panose="020B0604020202020204" pitchFamily="34" charset="0"/>
                <a:cs typeface="Arial" panose="020B0604020202020204" pitchFamily="34" charset="0"/>
              </a:rPr>
              <a:t> </a:t>
            </a:r>
            <a:r>
              <a:rPr lang="x-none" sz="2000" smtClean="0">
                <a:latin typeface="Arial" panose="020B0604020202020204" pitchFamily="34" charset="0"/>
                <a:cs typeface="Arial" panose="020B0604020202020204" pitchFamily="34" charset="0"/>
              </a:rPr>
              <a:t>elements for each simulation temperature of </a:t>
            </a:r>
            <a:r>
              <a:rPr lang="en-GB" sz="2000" dirty="0" err="1" smtClean="0">
                <a:latin typeface="Arial" panose="020B0604020202020204" pitchFamily="34" charset="0"/>
                <a:cs typeface="Arial" panose="020B0604020202020204" pitchFamily="34" charset="0"/>
              </a:rPr>
              <a:t>E</a:t>
            </a:r>
            <a:r>
              <a:rPr lang="en-GB" sz="2000" baseline="30000" dirty="0" err="1" smtClean="0">
                <a:latin typeface="Arial" panose="020B0604020202020204" pitchFamily="34" charset="0"/>
                <a:cs typeface="Arial" panose="020B0604020202020204" pitchFamily="34" charset="0"/>
              </a:rPr>
              <a:t>rns</a:t>
            </a:r>
            <a:r>
              <a:rPr lang="en-GB" sz="2000" smtClean="0">
                <a:latin typeface="Arial" panose="020B0604020202020204" pitchFamily="34" charset="0"/>
                <a:cs typeface="Arial" panose="020B0604020202020204" pitchFamily="34" charset="0"/>
              </a:rPr>
              <a:t> or </a:t>
            </a:r>
            <a:r>
              <a:rPr lang="en-GB" sz="2000" dirty="0" err="1" smtClean="0">
                <a:latin typeface="Arial" panose="020B0604020202020204" pitchFamily="34" charset="0"/>
                <a:cs typeface="Arial" panose="020B0604020202020204" pitchFamily="34" charset="0"/>
              </a:rPr>
              <a:t>E</a:t>
            </a:r>
            <a:r>
              <a:rPr lang="en-GB" sz="2000" baseline="30000" dirty="0" err="1" smtClean="0">
                <a:latin typeface="Arial" panose="020B0604020202020204" pitchFamily="34" charset="0"/>
                <a:cs typeface="Arial" panose="020B0604020202020204" pitchFamily="34" charset="0"/>
              </a:rPr>
              <a:t>rns</a:t>
            </a:r>
            <a:r>
              <a:rPr lang="en-GB" sz="2000" dirty="0" err="1" smtClean="0">
                <a:latin typeface="Arial" panose="020B0604020202020204" pitchFamily="34" charset="0"/>
                <a:cs typeface="Arial" panose="020B0604020202020204" pitchFamily="34" charset="0"/>
              </a:rPr>
              <a:t>ΔN</a:t>
            </a:r>
            <a:endParaRPr lang="de-DE" sz="2000" dirty="0"/>
          </a:p>
        </p:txBody>
      </p: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9421" y="1592576"/>
            <a:ext cx="8337035" cy="3132568"/>
          </a:xfrm>
          <a:prstGeom prst="rect">
            <a:avLst/>
          </a:prstGeom>
        </p:spPr>
      </p:pic>
    </p:spTree>
    <p:extLst>
      <p:ext uri="{BB962C8B-B14F-4D97-AF65-F5344CB8AC3E}">
        <p14:creationId xmlns:p14="http://schemas.microsoft.com/office/powerpoint/2010/main" val="57157104"/>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99</Words>
  <Application>Microsoft Office PowerPoint</Application>
  <PresentationFormat>Bildschirmpräsentation (4:3)</PresentationFormat>
  <Paragraphs>2</Paragraphs>
  <Slides>1</Slides>
  <Notes>0</Notes>
  <HiddenSlides>0</HiddenSlides>
  <MMClips>0</MMClips>
  <ScaleCrop>false</ScaleCrop>
  <HeadingPairs>
    <vt:vector size="4" baseType="variant">
      <vt:variant>
        <vt:lpstr>Design</vt:lpstr>
      </vt:variant>
      <vt:variant>
        <vt:i4>1</vt:i4>
      </vt:variant>
      <vt:variant>
        <vt:lpstr>Folientitel</vt:lpstr>
      </vt:variant>
      <vt:variant>
        <vt:i4>1</vt:i4>
      </vt:variant>
    </vt:vector>
  </HeadingPairs>
  <TitlesOfParts>
    <vt:vector size="2" baseType="lpstr">
      <vt:lpstr>Larissa</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gregor.meyers</dc:creator>
  <cp:lastModifiedBy>gregor.meyers</cp:lastModifiedBy>
  <cp:revision>5</cp:revision>
  <dcterms:created xsi:type="dcterms:W3CDTF">2014-01-08T13:07:32Z</dcterms:created>
  <dcterms:modified xsi:type="dcterms:W3CDTF">2014-01-08T13:26:08Z</dcterms:modified>
</cp:coreProperties>
</file>