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BBEC-4FB8-42A4-A7F1-F2B11E5FE701}" type="datetimeFigureOut">
              <a:rPr lang="de-DE" smtClean="0"/>
              <a:t>08.01.2014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A57-D138-45E5-853F-9D241D807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2248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BBEC-4FB8-42A4-A7F1-F2B11E5FE701}" type="datetimeFigureOut">
              <a:rPr lang="de-DE" smtClean="0"/>
              <a:t>08.01.2014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A57-D138-45E5-853F-9D241D807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7739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BBEC-4FB8-42A4-A7F1-F2B11E5FE701}" type="datetimeFigureOut">
              <a:rPr lang="de-DE" smtClean="0"/>
              <a:t>08.01.2014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A57-D138-45E5-853F-9D241D807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8571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BBEC-4FB8-42A4-A7F1-F2B11E5FE701}" type="datetimeFigureOut">
              <a:rPr lang="de-DE" smtClean="0"/>
              <a:t>08.01.2014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A57-D138-45E5-853F-9D241D807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9237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BBEC-4FB8-42A4-A7F1-F2B11E5FE701}" type="datetimeFigureOut">
              <a:rPr lang="de-DE" smtClean="0"/>
              <a:t>08.01.2014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A57-D138-45E5-853F-9D241D807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3782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BBEC-4FB8-42A4-A7F1-F2B11E5FE701}" type="datetimeFigureOut">
              <a:rPr lang="de-DE" smtClean="0"/>
              <a:t>08.01.2014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A57-D138-45E5-853F-9D241D807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5171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BBEC-4FB8-42A4-A7F1-F2B11E5FE701}" type="datetimeFigureOut">
              <a:rPr lang="de-DE" smtClean="0"/>
              <a:t>08.01.2014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A57-D138-45E5-853F-9D241D807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6151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BBEC-4FB8-42A4-A7F1-F2B11E5FE701}" type="datetimeFigureOut">
              <a:rPr lang="de-DE" smtClean="0"/>
              <a:t>08.01.2014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A57-D138-45E5-853F-9D241D807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7541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BBEC-4FB8-42A4-A7F1-F2B11E5FE701}" type="datetimeFigureOut">
              <a:rPr lang="de-DE" smtClean="0"/>
              <a:t>08.01.2014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A57-D138-45E5-853F-9D241D807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0342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BBEC-4FB8-42A4-A7F1-F2B11E5FE701}" type="datetimeFigureOut">
              <a:rPr lang="de-DE" smtClean="0"/>
              <a:t>08.01.2014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A57-D138-45E5-853F-9D241D807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9060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BBEC-4FB8-42A4-A7F1-F2B11E5FE701}" type="datetimeFigureOut">
              <a:rPr lang="de-DE" smtClean="0"/>
              <a:t>08.01.2014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8A57-D138-45E5-853F-9D241D807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4311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3BBEC-4FB8-42A4-A7F1-F2B11E5FE701}" type="datetimeFigureOut">
              <a:rPr lang="de-DE" smtClean="0"/>
              <a:t>08.01.2014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98A57-D138-45E5-853F-9D241D807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5009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827585" y="5099700"/>
            <a:ext cx="777686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tilt angle was determined by initially guessing the helix axis based on the eigenvector of the</a:t>
            </a:r>
            <a:b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peptide's inertia tensor, followed by an iterative optimization to find the optimal helix orientation.</a:t>
            </a:r>
            <a:b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For this purpose, only the helical region spanning from residue Lys200 to Lys214 was considered.</a:t>
            </a:r>
            <a:b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At each temperature, the tilt angle was calculated for five distinct populations, where every</a:t>
            </a:r>
            <a:b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10,000th snapshot was taken into account. The plot shows a pronounced tilt angle between 8 and 14 degrees with</a:t>
            </a:r>
            <a:b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respect to the membrane surface, where the C-terminus points away from the membrane.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539552" y="332656"/>
            <a:ext cx="8064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Calculation of the tilt angle of 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GB" sz="2000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rns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ΔN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respect to the membrane surface</a:t>
            </a:r>
            <a:endParaRPr lang="de-DE" sz="2000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625" y="1124744"/>
            <a:ext cx="6909260" cy="3932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57104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Bildschirmpräsentation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gregor.meyers</dc:creator>
  <cp:lastModifiedBy>gregor.meyers</cp:lastModifiedBy>
  <cp:revision>6</cp:revision>
  <dcterms:created xsi:type="dcterms:W3CDTF">2014-01-08T13:07:32Z</dcterms:created>
  <dcterms:modified xsi:type="dcterms:W3CDTF">2014-01-08T13:31:27Z</dcterms:modified>
</cp:coreProperties>
</file>