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BFF17-05DA-4C8E-B035-C64759A1C9BB}" type="datetimeFigureOut">
              <a:rPr lang="es-AR" smtClean="0"/>
              <a:pPr/>
              <a:t>05/02/2014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9ED7F-6FF2-4E18-9C4B-7969A6E03429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14298" y="571480"/>
          <a:ext cx="8715404" cy="5023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  <a:gridCol w="2421486"/>
                <a:gridCol w="2293422"/>
                <a:gridCol w="2214546"/>
              </a:tblGrid>
              <a:tr h="479005">
                <a:tc>
                  <a:txBody>
                    <a:bodyPr/>
                    <a:lstStyle/>
                    <a:p>
                      <a:endParaRPr lang="es-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Control</a:t>
                      </a:r>
                      <a:endParaRPr lang="es-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 IL-12</a:t>
                      </a:r>
                      <a:endParaRPr lang="es-A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IL-12+IL-18</a:t>
                      </a:r>
                      <a:endParaRPr lang="es-AR" dirty="0"/>
                    </a:p>
                  </a:txBody>
                  <a:tcPr/>
                </a:tc>
              </a:tr>
              <a:tr h="748035">
                <a:tc>
                  <a:txBody>
                    <a:bodyPr/>
                    <a:lstStyle/>
                    <a:p>
                      <a:r>
                        <a:rPr lang="es-MX" b="1" dirty="0" smtClean="0"/>
                        <a:t>Mandibular </a:t>
                      </a:r>
                      <a:r>
                        <a:rPr lang="es-MX" b="1" dirty="0" err="1" smtClean="0"/>
                        <a:t>LNs</a:t>
                      </a:r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smtClean="0">
                          <a:sym typeface="Symbol"/>
                        </a:rPr>
                        <a:t></a:t>
                      </a:r>
                      <a:r>
                        <a:rPr lang="es-MX" sz="1600" smtClean="0"/>
                        <a:t>Minimal </a:t>
                      </a:r>
                      <a:r>
                        <a:rPr lang="es-MX" sz="1600" dirty="0" err="1" smtClean="0"/>
                        <a:t>lymphoid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hyperplasia</a:t>
                      </a:r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/>
                        <a:t>Moderate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Lymphoid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depletion</a:t>
                      </a:r>
                      <a:endParaRPr lang="es-MX" sz="1600" dirty="0" smtClean="0"/>
                    </a:p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b="1" dirty="0" err="1" smtClean="0"/>
                        <a:t>Marked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baseline="0" dirty="0" err="1" smtClean="0"/>
                        <a:t>histiocytosis</a:t>
                      </a:r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/>
                        <a:t>Moderate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Lymphoid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depletion</a:t>
                      </a:r>
                      <a:endParaRPr lang="es-MX" sz="1600" dirty="0" smtClean="0"/>
                    </a:p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b="1" dirty="0" err="1" smtClean="0"/>
                        <a:t>Moderate</a:t>
                      </a:r>
                      <a:r>
                        <a:rPr lang="es-MX" sz="1600" b="1" dirty="0" smtClean="0"/>
                        <a:t> </a:t>
                      </a:r>
                      <a:r>
                        <a:rPr lang="es-MX" sz="1600" baseline="0" dirty="0" err="1" smtClean="0"/>
                        <a:t>histiocytosis</a:t>
                      </a:r>
                      <a:endParaRPr lang="es-AR" sz="1600" dirty="0"/>
                    </a:p>
                  </a:txBody>
                  <a:tcPr/>
                </a:tc>
              </a:tr>
              <a:tr h="748035">
                <a:tc>
                  <a:txBody>
                    <a:bodyPr/>
                    <a:lstStyle/>
                    <a:p>
                      <a:r>
                        <a:rPr lang="es-MX" b="1" dirty="0" err="1" smtClean="0"/>
                        <a:t>Mesenteric</a:t>
                      </a:r>
                      <a:r>
                        <a:rPr lang="es-MX" b="1" dirty="0" smtClean="0"/>
                        <a:t> </a:t>
                      </a:r>
                      <a:r>
                        <a:rPr lang="es-MX" b="1" dirty="0" err="1" smtClean="0"/>
                        <a:t>LNs</a:t>
                      </a:r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/>
                        <a:t>Minimal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lymphoid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hyperplasia</a:t>
                      </a:r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/>
                        <a:t>Moderate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Lymphoid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depletion</a:t>
                      </a:r>
                      <a:endParaRPr lang="es-MX" sz="1600" dirty="0" smtClean="0"/>
                    </a:p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b="1" dirty="0" err="1" smtClean="0"/>
                        <a:t>Marked</a:t>
                      </a:r>
                      <a:r>
                        <a:rPr lang="es-MX" sz="1600" b="1" dirty="0" smtClean="0"/>
                        <a:t> </a:t>
                      </a:r>
                      <a:r>
                        <a:rPr lang="es-MX" sz="1600" baseline="0" dirty="0" err="1" smtClean="0"/>
                        <a:t>histiocytosis</a:t>
                      </a:r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/>
                        <a:t>Moderate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Lymphoid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depletion</a:t>
                      </a:r>
                      <a:endParaRPr lang="es-MX" sz="1600" dirty="0" smtClean="0"/>
                    </a:p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b="1" dirty="0" err="1" smtClean="0"/>
                        <a:t>Moderate</a:t>
                      </a:r>
                      <a:r>
                        <a:rPr lang="es-MX" sz="1600" b="1" dirty="0" smtClean="0"/>
                        <a:t> </a:t>
                      </a:r>
                      <a:r>
                        <a:rPr lang="es-MX" sz="1600" baseline="0" dirty="0" err="1" smtClean="0"/>
                        <a:t>histiocytosis</a:t>
                      </a:r>
                      <a:endParaRPr lang="es-AR" sz="1600" dirty="0"/>
                    </a:p>
                  </a:txBody>
                  <a:tcPr/>
                </a:tc>
              </a:tr>
              <a:tr h="479005">
                <a:tc>
                  <a:txBody>
                    <a:bodyPr/>
                    <a:lstStyle/>
                    <a:p>
                      <a:r>
                        <a:rPr lang="es-MX" b="1" dirty="0" err="1" smtClean="0"/>
                        <a:t>LNs</a:t>
                      </a:r>
                      <a:r>
                        <a:rPr lang="es-MX" b="1" dirty="0" smtClean="0"/>
                        <a:t> NOS</a:t>
                      </a:r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smtClean="0"/>
                        <a:t>Normal</a:t>
                      </a:r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/>
                        <a:t>Moderate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Lymphoid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depletion</a:t>
                      </a:r>
                      <a:endParaRPr lang="es-MX" sz="1600" dirty="0" smtClean="0"/>
                    </a:p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b="1" dirty="0" err="1" smtClean="0"/>
                        <a:t>Marked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baseline="0" dirty="0" err="1" smtClean="0"/>
                        <a:t>histiocytosis</a:t>
                      </a:r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/>
                        <a:t>Moderate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Lymphoid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depletion</a:t>
                      </a:r>
                      <a:endParaRPr lang="es-MX" sz="1600" dirty="0" smtClean="0"/>
                    </a:p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b="1" dirty="0" err="1" smtClean="0"/>
                        <a:t>Moderate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baseline="0" dirty="0" err="1" smtClean="0"/>
                        <a:t>histiocytosis</a:t>
                      </a:r>
                      <a:endParaRPr lang="es-AR" sz="1600" dirty="0"/>
                    </a:p>
                  </a:txBody>
                  <a:tcPr/>
                </a:tc>
              </a:tr>
              <a:tr h="748035">
                <a:tc>
                  <a:txBody>
                    <a:bodyPr/>
                    <a:lstStyle/>
                    <a:p>
                      <a:r>
                        <a:rPr lang="es-MX" b="1" dirty="0" err="1" smtClean="0"/>
                        <a:t>Thymus</a:t>
                      </a:r>
                      <a:r>
                        <a:rPr lang="es-MX" b="1" dirty="0" smtClean="0"/>
                        <a:t> </a:t>
                      </a:r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smtClean="0"/>
                        <a:t>Normal</a:t>
                      </a:r>
                      <a:endParaRPr lang="es-AR" sz="1600" dirty="0" smtClean="0"/>
                    </a:p>
                    <a:p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/>
                        <a:t>Marked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atrophy</a:t>
                      </a:r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/>
                        <a:t>Marked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atrophy</a:t>
                      </a:r>
                      <a:endParaRPr lang="es-AR" sz="1600" dirty="0" smtClean="0"/>
                    </a:p>
                    <a:p>
                      <a:endParaRPr lang="es-AR" sz="1600" dirty="0"/>
                    </a:p>
                  </a:txBody>
                  <a:tcPr/>
                </a:tc>
              </a:tr>
              <a:tr h="748035">
                <a:tc>
                  <a:txBody>
                    <a:bodyPr/>
                    <a:lstStyle/>
                    <a:p>
                      <a:r>
                        <a:rPr lang="es-MX" b="1" dirty="0" err="1" smtClean="0"/>
                        <a:t>Spleen</a:t>
                      </a:r>
                      <a:r>
                        <a:rPr lang="es-MX" b="1" dirty="0" smtClean="0"/>
                        <a:t> </a:t>
                      </a:r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smtClean="0"/>
                        <a:t>Normal</a:t>
                      </a:r>
                      <a:endParaRPr lang="es-AR" sz="1600" dirty="0" smtClean="0"/>
                    </a:p>
                    <a:p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/>
                        <a:t>Marked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Lymphoid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depletion</a:t>
                      </a:r>
                      <a:endParaRPr lang="es-MX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/>
                        <a:t>Marked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Lymphoid</a:t>
                      </a:r>
                      <a:r>
                        <a:rPr lang="es-MX" sz="1600" dirty="0" smtClean="0"/>
                        <a:t> </a:t>
                      </a:r>
                      <a:r>
                        <a:rPr lang="es-MX" sz="1600" dirty="0" err="1" smtClean="0"/>
                        <a:t>depletion</a:t>
                      </a:r>
                      <a:endParaRPr lang="es-MX" sz="1600" dirty="0" smtClean="0"/>
                    </a:p>
                  </a:txBody>
                  <a:tcPr/>
                </a:tc>
              </a:tr>
              <a:tr h="479005">
                <a:tc>
                  <a:txBody>
                    <a:bodyPr/>
                    <a:lstStyle/>
                    <a:p>
                      <a:r>
                        <a:rPr lang="es-MX" b="1" dirty="0" err="1" smtClean="0"/>
                        <a:t>Liver</a:t>
                      </a:r>
                      <a:endParaRPr lang="es-A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smtClean="0"/>
                        <a:t>Normal</a:t>
                      </a:r>
                      <a:endParaRPr lang="es-A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>
                          <a:sym typeface="Symbol"/>
                        </a:rPr>
                        <a:t>Moderate</a:t>
                      </a:r>
                      <a:r>
                        <a:rPr lang="es-MX" sz="1600" dirty="0" smtClean="0">
                          <a:sym typeface="Symbol"/>
                        </a:rPr>
                        <a:t> </a:t>
                      </a:r>
                      <a:r>
                        <a:rPr lang="es-MX" sz="1600" dirty="0" err="1" smtClean="0">
                          <a:sym typeface="Symbol"/>
                        </a:rPr>
                        <a:t>histiocytosis</a:t>
                      </a:r>
                      <a:endParaRPr lang="es-MX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sym typeface="Symbol"/>
                        </a:rPr>
                        <a:t></a:t>
                      </a:r>
                      <a:r>
                        <a:rPr lang="es-MX" sz="1600" dirty="0" err="1" smtClean="0">
                          <a:sym typeface="Symbol"/>
                        </a:rPr>
                        <a:t>Moderate</a:t>
                      </a:r>
                      <a:r>
                        <a:rPr lang="es-MX" sz="1600" dirty="0" smtClean="0">
                          <a:sym typeface="Symbol"/>
                        </a:rPr>
                        <a:t> </a:t>
                      </a:r>
                      <a:r>
                        <a:rPr lang="es-MX" sz="1600" dirty="0" err="1" smtClean="0">
                          <a:sym typeface="Symbol"/>
                        </a:rPr>
                        <a:t>histiocytosis</a:t>
                      </a:r>
                      <a:endParaRPr lang="es-MX" sz="1600" dirty="0" smtClean="0"/>
                    </a:p>
                    <a:p>
                      <a:endParaRPr lang="es-MX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42908" y="28572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err="1" smtClean="0">
                <a:latin typeface="Arial" pitchFamily="34" charset="0"/>
                <a:cs typeface="Arial" pitchFamily="34" charset="0"/>
              </a:rPr>
              <a:t>Table</a:t>
            </a: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 S1</a:t>
            </a: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. </a:t>
            </a:r>
            <a:endParaRPr lang="es-A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EBEBEB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94</Words>
  <Application>Microsoft Office PowerPoint</Application>
  <PresentationFormat>Presentación en pantalla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CE</dc:creator>
  <cp:lastModifiedBy>CE</cp:lastModifiedBy>
  <cp:revision>4</cp:revision>
  <dcterms:created xsi:type="dcterms:W3CDTF">2013-08-08T00:26:56Z</dcterms:created>
  <dcterms:modified xsi:type="dcterms:W3CDTF">2014-02-06T00:22:57Z</dcterms:modified>
</cp:coreProperties>
</file>