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434" y="-96"/>
      </p:cViewPr>
      <p:guideLst>
        <p:guide orient="horz" pos="275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FF17-05DA-4C8E-B035-C64759A1C9BB}" type="datetimeFigureOut">
              <a:rPr lang="es-AR" smtClean="0"/>
              <a:pPr/>
              <a:t>04/02/2014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07199" y="1428737"/>
          <a:ext cx="8108205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715"/>
                <a:gridCol w="1359640"/>
                <a:gridCol w="1571636"/>
                <a:gridCol w="1785950"/>
                <a:gridCol w="2000264"/>
              </a:tblGrid>
              <a:tr h="358256">
                <a:tc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Control</a:t>
                      </a:r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WT (IL-12)</a:t>
                      </a:r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WT (IL-12+IL-18)</a:t>
                      </a:r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aseline="0" dirty="0" smtClean="0"/>
                        <a:t>TNFR1 KO (</a:t>
                      </a:r>
                      <a:r>
                        <a:rPr lang="es-MX" dirty="0" smtClean="0"/>
                        <a:t>IL-12)</a:t>
                      </a:r>
                      <a:endParaRPr lang="es-AR" dirty="0"/>
                    </a:p>
                  </a:txBody>
                  <a:tcPr/>
                </a:tc>
              </a:tr>
              <a:tr h="507529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Infiltration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      -</a:t>
                      </a:r>
                      <a:endParaRPr lang="es-A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+++</a:t>
                      </a:r>
                      <a:endParaRPr lang="es-AR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+++</a:t>
                      </a:r>
                      <a:endParaRPr lang="es-AR" sz="2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+/++</a:t>
                      </a:r>
                      <a:endParaRPr lang="es-AR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7529">
                <a:tc>
                  <a:txBody>
                    <a:bodyPr/>
                    <a:lstStyle/>
                    <a:p>
                      <a:r>
                        <a:rPr lang="es-MX" b="1" dirty="0" smtClean="0"/>
                        <a:t>Necrosis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      -</a:t>
                      </a:r>
                      <a:endParaRPr lang="es-A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++</a:t>
                      </a:r>
                      <a:endParaRPr lang="es-A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  -</a:t>
                      </a:r>
                      <a:endParaRPr lang="es-A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   -</a:t>
                      </a:r>
                      <a:endParaRPr lang="es-AR" sz="2400" dirty="0"/>
                    </a:p>
                  </a:txBody>
                  <a:tcPr/>
                </a:tc>
              </a:tr>
              <a:tr h="626948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Cellular</a:t>
                      </a:r>
                      <a:r>
                        <a:rPr lang="es-MX" b="1" dirty="0" smtClean="0"/>
                        <a:t> </a:t>
                      </a:r>
                      <a:r>
                        <a:rPr lang="es-MX" b="1" dirty="0" err="1" smtClean="0"/>
                        <a:t>lesions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latin typeface="Arial" pitchFamily="34" charset="0"/>
                          <a:cs typeface="Arial" pitchFamily="34" charset="0"/>
                        </a:rPr>
                        <a:t>      -</a:t>
                      </a:r>
                      <a:endParaRPr lang="es-AR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+++</a:t>
                      </a:r>
                      <a:endParaRPr lang="es-A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       ++</a:t>
                      </a:r>
                      <a:endParaRPr lang="es-A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          </a:t>
                      </a:r>
                      <a:r>
                        <a:rPr lang="es-MX" sz="24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es-AR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00034" y="1071546"/>
            <a:ext cx="8643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err="1" smtClean="0">
                <a:latin typeface="Arial" pitchFamily="34" charset="0"/>
                <a:cs typeface="Arial" pitchFamily="34" charset="0"/>
              </a:rPr>
              <a:t>Table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S2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. </a:t>
            </a:r>
            <a:endParaRPr lang="es-AR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EBEBEB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46</Words>
  <Application>Microsoft Office PowerPoint</Application>
  <PresentationFormat>Presentación en pantalla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</dc:creator>
  <cp:lastModifiedBy>CE</cp:lastModifiedBy>
  <cp:revision>6</cp:revision>
  <dcterms:created xsi:type="dcterms:W3CDTF">2013-08-08T00:26:56Z</dcterms:created>
  <dcterms:modified xsi:type="dcterms:W3CDTF">2014-02-04T23:18:41Z</dcterms:modified>
</cp:coreProperties>
</file>