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3" d="100"/>
          <a:sy n="83" d="100"/>
        </p:scale>
        <p:origin x="-1830" y="-4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334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9477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1774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3294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288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9687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1359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601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7314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7945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9112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C096F-2898-46F7-8167-19777EDE3731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DF574-3BE8-4E8F-8BA4-592ACF1887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777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jpe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69885" y="2792358"/>
            <a:ext cx="3470103" cy="2266914"/>
            <a:chOff x="1727989" y="3585624"/>
            <a:chExt cx="3470103" cy="2266914"/>
          </a:xfrm>
        </p:grpSpPr>
        <p:grpSp>
          <p:nvGrpSpPr>
            <p:cNvPr id="1036" name="Group 1035"/>
            <p:cNvGrpSpPr/>
            <p:nvPr/>
          </p:nvGrpSpPr>
          <p:grpSpPr>
            <a:xfrm>
              <a:off x="3868949" y="3585624"/>
              <a:ext cx="1329143" cy="1088479"/>
              <a:chOff x="1717281" y="3388070"/>
              <a:chExt cx="1490016" cy="1335129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1719906" y="3397947"/>
                <a:ext cx="1487391" cy="1325252"/>
                <a:chOff x="3327936" y="3388514"/>
                <a:chExt cx="1487391" cy="1325252"/>
              </a:xfrm>
            </p:grpSpPr>
            <p:pic>
              <p:nvPicPr>
                <p:cNvPr id="5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25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1113"/>
                <a:stretch/>
              </p:blipFill>
              <p:spPr bwMode="auto">
                <a:xfrm>
                  <a:off x="3327936" y="3388514"/>
                  <a:ext cx="1487391" cy="1325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4" name="Down Arrow 3"/>
                <p:cNvSpPr/>
                <p:nvPr/>
              </p:nvSpPr>
              <p:spPr>
                <a:xfrm rot="3901681">
                  <a:off x="4257396" y="3729513"/>
                  <a:ext cx="45719" cy="132808"/>
                </a:xfrm>
                <a:prstGeom prst="downArrow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3895898" y="3388514"/>
                  <a:ext cx="3145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AU" sz="1200" b="1" dirty="0" err="1" smtClean="0"/>
                    <a:t>Lc</a:t>
                  </a:r>
                  <a:endParaRPr lang="en-AU" sz="1200" b="1" dirty="0"/>
                </a:p>
              </p:txBody>
            </p:sp>
            <p:cxnSp>
              <p:nvCxnSpPr>
                <p:cNvPr id="8" name="Straight Connector 7"/>
                <p:cNvCxnSpPr/>
                <p:nvPr/>
              </p:nvCxnSpPr>
              <p:spPr>
                <a:xfrm flipH="1">
                  <a:off x="4510114" y="4644008"/>
                  <a:ext cx="144016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TextBox 25"/>
              <p:cNvSpPr txBox="1"/>
              <p:nvPr/>
            </p:nvSpPr>
            <p:spPr>
              <a:xfrm>
                <a:off x="1717281" y="3388070"/>
                <a:ext cx="300462" cy="3397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AU" sz="1200" dirty="0" smtClean="0"/>
                  <a:t>B</a:t>
                </a:r>
                <a:endParaRPr lang="en-AU" sz="1200" dirty="0"/>
              </a:p>
            </p:txBody>
          </p:sp>
        </p:grpSp>
        <p:grpSp>
          <p:nvGrpSpPr>
            <p:cNvPr id="1037" name="Group 1036"/>
            <p:cNvGrpSpPr/>
            <p:nvPr/>
          </p:nvGrpSpPr>
          <p:grpSpPr>
            <a:xfrm>
              <a:off x="1727989" y="3593676"/>
              <a:ext cx="2075954" cy="1080427"/>
              <a:chOff x="1679105" y="4788023"/>
              <a:chExt cx="2075954" cy="1080427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contrast="2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372" b="15011"/>
              <a:stretch/>
            </p:blipFill>
            <p:spPr>
              <a:xfrm rot="10800000">
                <a:off x="1679105" y="4788023"/>
                <a:ext cx="2075954" cy="1080427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1719905" y="4808269"/>
                <a:ext cx="3409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 smtClean="0">
                    <a:solidFill>
                      <a:schemeClr val="bg1"/>
                    </a:solidFill>
                  </a:rPr>
                  <a:t>A                                               </a:t>
                </a:r>
                <a:r>
                  <a:rPr lang="en-AU" sz="1200" dirty="0" smtClean="0"/>
                  <a:t>                </a:t>
                </a:r>
                <a:r>
                  <a:rPr lang="en-AU" sz="1200" dirty="0" smtClean="0">
                    <a:solidFill>
                      <a:schemeClr val="bg1"/>
                    </a:solidFill>
                  </a:rPr>
                  <a:t>    </a:t>
                </a:r>
                <a:endParaRPr lang="en-AU" sz="1200" dirty="0"/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>
                <a:off x="3501008" y="5772283"/>
                <a:ext cx="167788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1829866" y="4822052"/>
              <a:ext cx="1830320" cy="1030486"/>
              <a:chOff x="3779912" y="260648"/>
              <a:chExt cx="2440427" cy="1118396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68000"/>
                        </a14:imgEffect>
                        <a14:imgEffect>
                          <a14:brightnessContrast bright="35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638" t="18623" r="8110" b="19787"/>
              <a:stretch/>
            </p:blipFill>
            <p:spPr>
              <a:xfrm rot="10800000" flipH="1">
                <a:off x="5035047" y="293193"/>
                <a:ext cx="1185292" cy="1085851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57000"/>
                        </a14:imgEffect>
                        <a14:imgEffect>
                          <a14:brightnessContrast bright="15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912" t="40337" r="31845"/>
              <a:stretch/>
            </p:blipFill>
            <p:spPr>
              <a:xfrm rot="10800000">
                <a:off x="3779912" y="260648"/>
                <a:ext cx="1190626" cy="1060409"/>
              </a:xfrm>
              <a:prstGeom prst="rect">
                <a:avLst/>
              </a:prstGeom>
            </p:spPr>
          </p:pic>
        </p:grpSp>
        <p:cxnSp>
          <p:nvCxnSpPr>
            <p:cNvPr id="1033" name="Straight Connector 1032"/>
            <p:cNvCxnSpPr/>
            <p:nvPr/>
          </p:nvCxnSpPr>
          <p:spPr>
            <a:xfrm>
              <a:off x="3468945" y="5754191"/>
              <a:ext cx="16778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727989" y="4689686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/>
                <a:t>C</a:t>
              </a:r>
              <a:endParaRPr lang="en-AU" sz="1200" dirty="0"/>
            </a:p>
          </p:txBody>
        </p:sp>
        <p:grpSp>
          <p:nvGrpSpPr>
            <p:cNvPr id="1038" name="Group 1037"/>
            <p:cNvGrpSpPr/>
            <p:nvPr/>
          </p:nvGrpSpPr>
          <p:grpSpPr>
            <a:xfrm>
              <a:off x="3847143" y="4741691"/>
              <a:ext cx="1350947" cy="1086994"/>
              <a:chOff x="3944384" y="4822169"/>
              <a:chExt cx="1322374" cy="1022429"/>
            </a:xfrm>
          </p:grpSpPr>
          <p:pic>
            <p:nvPicPr>
              <p:cNvPr id="1027" name="Picture 3" descr="E:\images\image0074.tif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5728" y="4822169"/>
                <a:ext cx="1301030" cy="10224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3" name="Straight Connector 42"/>
              <p:cNvCxnSpPr/>
              <p:nvPr/>
            </p:nvCxnSpPr>
            <p:spPr>
              <a:xfrm>
                <a:off x="4949853" y="5772283"/>
                <a:ext cx="16778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3944384" y="4822169"/>
                <a:ext cx="3409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 smtClean="0"/>
                  <a:t>D  </a:t>
                </a:r>
                <a:r>
                  <a:rPr lang="en-AU" sz="1200" dirty="0" smtClean="0">
                    <a:solidFill>
                      <a:schemeClr val="bg1"/>
                    </a:solidFill>
                  </a:rPr>
                  <a:t>                                             </a:t>
                </a:r>
                <a:r>
                  <a:rPr lang="en-AU" sz="1200" dirty="0" smtClean="0"/>
                  <a:t>                </a:t>
                </a:r>
                <a:r>
                  <a:rPr lang="en-AU" sz="1200" dirty="0" smtClean="0">
                    <a:solidFill>
                      <a:schemeClr val="bg1"/>
                    </a:solidFill>
                  </a:rPr>
                  <a:t>    </a:t>
                </a:r>
                <a:endParaRPr lang="en-AU" sz="1200" dirty="0"/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1727989" y="4741691"/>
              <a:ext cx="2075953" cy="108699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3812757" y="2800411"/>
            <a:ext cx="430" cy="10804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813187" y="2805340"/>
            <a:ext cx="26388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13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3522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RMIT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Processing, Data</cp:lastModifiedBy>
  <cp:revision>174</cp:revision>
  <cp:lastPrinted>2013-09-20T00:58:24Z</cp:lastPrinted>
  <dcterms:created xsi:type="dcterms:W3CDTF">2013-04-24T06:30:52Z</dcterms:created>
  <dcterms:modified xsi:type="dcterms:W3CDTF">2014-02-27T04:53:06Z</dcterms:modified>
</cp:coreProperties>
</file>