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54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466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7171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4313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409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87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8647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6257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805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0637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974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673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214D0-1A0E-453D-9F28-4307FE00E747}" type="datetimeFigureOut">
              <a:rPr lang="en-AU" smtClean="0"/>
              <a:t>27/02/2014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045F-6D76-4BE7-B359-6F128A74C2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6861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4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42" y="1479664"/>
            <a:ext cx="1839238" cy="15786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47000"/>
                    </a14:imgEffect>
                    <a14:imgEffect>
                      <a14:brightnessContrast bright="13000" contras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398" y="1490752"/>
            <a:ext cx="1839237" cy="157804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8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445" y="1490752"/>
            <a:ext cx="1868859" cy="159009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231" y="2285799"/>
            <a:ext cx="693689" cy="59654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42" y="3205556"/>
            <a:ext cx="1839238" cy="156337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035" y="3203848"/>
            <a:ext cx="1819965" cy="156508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47742" y="1479664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dirty="0" smtClean="0"/>
              <a:t>A</a:t>
            </a:r>
            <a:endParaRPr lang="en-AU" dirty="0"/>
          </a:p>
        </p:txBody>
      </p:sp>
      <p:sp>
        <p:nvSpPr>
          <p:cNvPr id="12" name="TextBox 11"/>
          <p:cNvSpPr txBox="1"/>
          <p:nvPr/>
        </p:nvSpPr>
        <p:spPr>
          <a:xfrm>
            <a:off x="2396035" y="149213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dirty="0" smtClean="0"/>
              <a:t>B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4296445" y="1492136"/>
            <a:ext cx="3177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dirty="0" smtClean="0"/>
              <a:t>C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453874" y="3210051"/>
            <a:ext cx="3273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dirty="0" smtClean="0"/>
              <a:t>D</a:t>
            </a:r>
            <a:endParaRPr lang="en-AU" dirty="0"/>
          </a:p>
        </p:txBody>
      </p:sp>
      <p:sp>
        <p:nvSpPr>
          <p:cNvPr id="15" name="TextBox 14"/>
          <p:cNvSpPr txBox="1"/>
          <p:nvPr/>
        </p:nvSpPr>
        <p:spPr>
          <a:xfrm>
            <a:off x="2402167" y="3222523"/>
            <a:ext cx="2968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dirty="0" smtClean="0"/>
              <a:t>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9550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RMIT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Processing, Data</cp:lastModifiedBy>
  <cp:revision>9</cp:revision>
  <dcterms:created xsi:type="dcterms:W3CDTF">2013-08-26T04:54:39Z</dcterms:created>
  <dcterms:modified xsi:type="dcterms:W3CDTF">2014-02-27T04:53:21Z</dcterms:modified>
</cp:coreProperties>
</file>