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6" d="100"/>
          <a:sy n="106" d="100"/>
        </p:scale>
        <p:origin x="-876" y="154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C8940-3468-4E84-94DB-3E1B5BE8FF1D}" type="datetimeFigureOut">
              <a:rPr lang="en-AU" smtClean="0"/>
              <a:t>27/02/2014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4777A-74FD-47C1-9C9D-FC7CFB4AC63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109386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C8940-3468-4E84-94DB-3E1B5BE8FF1D}" type="datetimeFigureOut">
              <a:rPr lang="en-AU" smtClean="0"/>
              <a:t>27/02/2014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4777A-74FD-47C1-9C9D-FC7CFB4AC63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428571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C8940-3468-4E84-94DB-3E1B5BE8FF1D}" type="datetimeFigureOut">
              <a:rPr lang="en-AU" smtClean="0"/>
              <a:t>27/02/2014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4777A-74FD-47C1-9C9D-FC7CFB4AC63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8368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C8940-3468-4E84-94DB-3E1B5BE8FF1D}" type="datetimeFigureOut">
              <a:rPr lang="en-AU" smtClean="0"/>
              <a:t>27/02/2014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4777A-74FD-47C1-9C9D-FC7CFB4AC63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24110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C8940-3468-4E84-94DB-3E1B5BE8FF1D}" type="datetimeFigureOut">
              <a:rPr lang="en-AU" smtClean="0"/>
              <a:t>27/02/2014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4777A-74FD-47C1-9C9D-FC7CFB4AC63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469908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C8940-3468-4E84-94DB-3E1B5BE8FF1D}" type="datetimeFigureOut">
              <a:rPr lang="en-AU" smtClean="0"/>
              <a:t>27/02/2014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4777A-74FD-47C1-9C9D-FC7CFB4AC63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96882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C8940-3468-4E84-94DB-3E1B5BE8FF1D}" type="datetimeFigureOut">
              <a:rPr lang="en-AU" smtClean="0"/>
              <a:t>27/02/2014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4777A-74FD-47C1-9C9D-FC7CFB4AC63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617453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C8940-3468-4E84-94DB-3E1B5BE8FF1D}" type="datetimeFigureOut">
              <a:rPr lang="en-AU" smtClean="0"/>
              <a:t>27/02/2014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4777A-74FD-47C1-9C9D-FC7CFB4AC63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25843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C8940-3468-4E84-94DB-3E1B5BE8FF1D}" type="datetimeFigureOut">
              <a:rPr lang="en-AU" smtClean="0"/>
              <a:t>27/02/2014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4777A-74FD-47C1-9C9D-FC7CFB4AC63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77381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C8940-3468-4E84-94DB-3E1B5BE8FF1D}" type="datetimeFigureOut">
              <a:rPr lang="en-AU" smtClean="0"/>
              <a:t>27/02/2014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4777A-74FD-47C1-9C9D-FC7CFB4AC63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596063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C8940-3468-4E84-94DB-3E1B5BE8FF1D}" type="datetimeFigureOut">
              <a:rPr lang="en-AU" smtClean="0"/>
              <a:t>27/02/2014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4777A-74FD-47C1-9C9D-FC7CFB4AC63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250256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2C8940-3468-4E84-94DB-3E1B5BE8FF1D}" type="datetimeFigureOut">
              <a:rPr lang="en-AU" smtClean="0"/>
              <a:t>27/02/2014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F4777A-74FD-47C1-9C9D-FC7CFB4AC63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30400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1637548" y="2123728"/>
            <a:ext cx="3301884" cy="2083842"/>
            <a:chOff x="1546304" y="6444208"/>
            <a:chExt cx="3301884" cy="2083842"/>
          </a:xfrm>
        </p:grpSpPr>
        <p:pic>
          <p:nvPicPr>
            <p:cNvPr id="30" name="Picture 29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3782" b="4542"/>
            <a:stretch/>
          </p:blipFill>
          <p:spPr>
            <a:xfrm flipH="1">
              <a:off x="3244348" y="6714796"/>
              <a:ext cx="1603840" cy="84432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32" name="Picture 31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944" b="9082"/>
            <a:stretch/>
          </p:blipFill>
          <p:spPr>
            <a:xfrm flipH="1">
              <a:off x="1608929" y="7664693"/>
              <a:ext cx="1577789" cy="844282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34" name="Picture 33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24000"/>
                      </a14:imgEffect>
                      <a14:imgEffect>
                        <a14:brightnessContrast bright="23000" contrast="27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680" t="21617" r="14243" b="32648"/>
            <a:stretch/>
          </p:blipFill>
          <p:spPr>
            <a:xfrm>
              <a:off x="3271825" y="7664693"/>
              <a:ext cx="1562274" cy="86335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61" name="TextBox 60"/>
            <p:cNvSpPr txBox="1"/>
            <p:nvPr/>
          </p:nvSpPr>
          <p:spPr>
            <a:xfrm>
              <a:off x="3454327" y="6444208"/>
              <a:ext cx="59618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b="1" dirty="0" smtClean="0"/>
                <a:t>Tank 1</a:t>
              </a:r>
              <a:endParaRPr lang="en-AU" sz="1200" b="1" dirty="0"/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4057836" y="6444208"/>
              <a:ext cx="59618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b="1" dirty="0" smtClean="0"/>
                <a:t>Tank 2</a:t>
              </a:r>
              <a:endParaRPr lang="en-AU" sz="1200" b="1" dirty="0"/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1770151" y="6444208"/>
              <a:ext cx="59618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b="1" dirty="0" smtClean="0"/>
                <a:t>Tank 1</a:t>
              </a:r>
              <a:endParaRPr lang="en-AU" sz="1200" b="1" dirty="0"/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2401652" y="6444208"/>
              <a:ext cx="59618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b="1" dirty="0" smtClean="0"/>
                <a:t>Tank 2</a:t>
              </a:r>
              <a:endParaRPr lang="en-AU" sz="1200" b="1" dirty="0"/>
            </a:p>
          </p:txBody>
        </p:sp>
        <p:pic>
          <p:nvPicPr>
            <p:cNvPr id="67" name="Picture 66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8717" b="8576"/>
            <a:stretch/>
          </p:blipFill>
          <p:spPr>
            <a:xfrm flipH="1">
              <a:off x="1596078" y="6701924"/>
              <a:ext cx="1590640" cy="849472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68" name="TextBox 67"/>
            <p:cNvSpPr txBox="1"/>
            <p:nvPr/>
          </p:nvSpPr>
          <p:spPr>
            <a:xfrm>
              <a:off x="1546304" y="6634515"/>
              <a:ext cx="27764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b="1" dirty="0" smtClean="0"/>
                <a:t>A</a:t>
              </a:r>
              <a:endParaRPr lang="en-AU" sz="1200" b="1" dirty="0"/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3188826" y="6640964"/>
              <a:ext cx="27122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b="1" dirty="0" smtClean="0"/>
                <a:t>B</a:t>
              </a:r>
              <a:endParaRPr lang="en-AU" sz="1200" b="1" dirty="0"/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1554713" y="7615138"/>
              <a:ext cx="26642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b="1" dirty="0" smtClean="0"/>
                <a:t>C</a:t>
              </a:r>
              <a:endParaRPr lang="en-AU" sz="1200" b="1" dirty="0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3213734" y="7617212"/>
              <a:ext cx="2824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b="1" dirty="0" smtClean="0"/>
                <a:t>D</a:t>
              </a:r>
              <a:endParaRPr lang="en-AU" sz="12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593687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12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RMIT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Aidyn Mouradov</dc:creator>
  <cp:lastModifiedBy>Processing, Data</cp:lastModifiedBy>
  <cp:revision>9</cp:revision>
  <dcterms:created xsi:type="dcterms:W3CDTF">2013-08-26T04:47:08Z</dcterms:created>
  <dcterms:modified xsi:type="dcterms:W3CDTF">2014-02-27T04:53:27Z</dcterms:modified>
</cp:coreProperties>
</file>