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032" y="112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0938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285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36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411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46990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6882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1745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58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7381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960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5025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C8940-3468-4E84-94DB-3E1B5BE8FF1D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4777A-74FD-47C1-9C9D-FC7CFB4AC6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0400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2000" contras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438" y="3085670"/>
            <a:ext cx="1282864" cy="122948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24" r="10824"/>
          <a:stretch/>
        </p:blipFill>
        <p:spPr bwMode="auto">
          <a:xfrm>
            <a:off x="2503755" y="3094045"/>
            <a:ext cx="1320935" cy="1231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9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69" t="7663" r="22188" b="15523"/>
          <a:stretch/>
        </p:blipFill>
        <p:spPr bwMode="auto">
          <a:xfrm>
            <a:off x="3908589" y="3075216"/>
            <a:ext cx="1328318" cy="123948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10438" y="3094045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A</a:t>
            </a:r>
            <a:endParaRPr lang="en-A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514647" y="3097209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B</a:t>
            </a:r>
            <a:endParaRPr lang="en-A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908589" y="3085670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C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12261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RMIT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Processing, Data</cp:lastModifiedBy>
  <cp:revision>11</cp:revision>
  <dcterms:created xsi:type="dcterms:W3CDTF">2013-08-26T04:47:08Z</dcterms:created>
  <dcterms:modified xsi:type="dcterms:W3CDTF">2014-02-27T04:53:33Z</dcterms:modified>
</cp:coreProperties>
</file>