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95" autoAdjust="0"/>
  </p:normalViewPr>
  <p:slideViewPr>
    <p:cSldViewPr snapToGrid="0" snapToObjects="1">
      <p:cViewPr>
        <p:scale>
          <a:sx n="100" d="100"/>
          <a:sy n="100" d="100"/>
        </p:scale>
        <p:origin x="-856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366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7620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617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916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2731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895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3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524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0415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5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979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EAEB6-4403-E042-B6C4-37048626B2A2}" type="datetimeFigureOut">
              <a:rPr lang="sv-SE" smtClean="0"/>
              <a:t>2014-01-15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B7211-FD68-D54D-A2DC-8C29ECEB2F2B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282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emf"/><Relationship Id="rId20" Type="http://schemas.openxmlformats.org/officeDocument/2006/relationships/image" Target="../media/image19.emf"/><Relationship Id="rId21" Type="http://schemas.openxmlformats.org/officeDocument/2006/relationships/image" Target="../media/image20.emf"/><Relationship Id="rId22" Type="http://schemas.openxmlformats.org/officeDocument/2006/relationships/image" Target="../media/image21.emf"/><Relationship Id="rId23" Type="http://schemas.openxmlformats.org/officeDocument/2006/relationships/image" Target="../media/image22.emf"/><Relationship Id="rId24" Type="http://schemas.openxmlformats.org/officeDocument/2006/relationships/image" Target="../media/image23.emf"/><Relationship Id="rId25" Type="http://schemas.openxmlformats.org/officeDocument/2006/relationships/image" Target="../media/image24.emf"/><Relationship Id="rId26" Type="http://schemas.openxmlformats.org/officeDocument/2006/relationships/image" Target="../media/image25.emf"/><Relationship Id="rId27" Type="http://schemas.openxmlformats.org/officeDocument/2006/relationships/image" Target="../media/image26.emf"/><Relationship Id="rId28" Type="http://schemas.openxmlformats.org/officeDocument/2006/relationships/image" Target="../media/image27.emf"/><Relationship Id="rId29" Type="http://schemas.openxmlformats.org/officeDocument/2006/relationships/image" Target="../media/image28.emf"/><Relationship Id="rId10" Type="http://schemas.openxmlformats.org/officeDocument/2006/relationships/image" Target="../media/image9.emf"/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3" Type="http://schemas.openxmlformats.org/officeDocument/2006/relationships/image" Target="../media/image12.emf"/><Relationship Id="rId14" Type="http://schemas.openxmlformats.org/officeDocument/2006/relationships/image" Target="../media/image13.emf"/><Relationship Id="rId15" Type="http://schemas.openxmlformats.org/officeDocument/2006/relationships/image" Target="../media/image14.emf"/><Relationship Id="rId16" Type="http://schemas.openxmlformats.org/officeDocument/2006/relationships/image" Target="../media/image15.emf"/><Relationship Id="rId17" Type="http://schemas.openxmlformats.org/officeDocument/2006/relationships/image" Target="../media/image16.emf"/><Relationship Id="rId18" Type="http://schemas.openxmlformats.org/officeDocument/2006/relationships/image" Target="../media/image17.emf"/><Relationship Id="rId19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upp 200"/>
          <p:cNvGrpSpPr/>
          <p:nvPr/>
        </p:nvGrpSpPr>
        <p:grpSpPr>
          <a:xfrm>
            <a:off x="22226" y="139407"/>
            <a:ext cx="8959981" cy="6526631"/>
            <a:chOff x="22226" y="571207"/>
            <a:chExt cx="8959981" cy="6526631"/>
          </a:xfrm>
        </p:grpSpPr>
        <p:grpSp>
          <p:nvGrpSpPr>
            <p:cNvPr id="176" name="Grupp 175"/>
            <p:cNvGrpSpPr/>
            <p:nvPr/>
          </p:nvGrpSpPr>
          <p:grpSpPr>
            <a:xfrm>
              <a:off x="439132" y="571207"/>
              <a:ext cx="8543075" cy="6235775"/>
              <a:chOff x="439132" y="571207"/>
              <a:chExt cx="8543075" cy="6235775"/>
            </a:xfrm>
          </p:grpSpPr>
          <p:grpSp>
            <p:nvGrpSpPr>
              <p:cNvPr id="49" name="Grupp 48"/>
              <p:cNvGrpSpPr>
                <a:grpSpLocks noChangeAspect="1"/>
              </p:cNvGrpSpPr>
              <p:nvPr/>
            </p:nvGrpSpPr>
            <p:grpSpPr>
              <a:xfrm>
                <a:off x="1628804" y="1494381"/>
                <a:ext cx="1409700" cy="980445"/>
                <a:chOff x="2362200" y="1769535"/>
                <a:chExt cx="4699000" cy="3268128"/>
              </a:xfrm>
            </p:grpSpPr>
            <p:pic>
              <p:nvPicPr>
                <p:cNvPr id="44" name="Bildobjekt 43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45" name="Rektangel 44"/>
                <p:cNvSpPr/>
                <p:nvPr/>
              </p:nvSpPr>
              <p:spPr>
                <a:xfrm>
                  <a:off x="2362200" y="1769535"/>
                  <a:ext cx="4546600" cy="2455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6" name="Rektangel 45"/>
                <p:cNvSpPr/>
                <p:nvPr/>
              </p:nvSpPr>
              <p:spPr>
                <a:xfrm>
                  <a:off x="2514600" y="4792130"/>
                  <a:ext cx="4546600" cy="2455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7" name="Rektangel 46"/>
                <p:cNvSpPr/>
                <p:nvPr/>
              </p:nvSpPr>
              <p:spPr>
                <a:xfrm>
                  <a:off x="2362200" y="1854200"/>
                  <a:ext cx="324260" cy="3022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8" name="Rektangel 47"/>
                <p:cNvSpPr/>
                <p:nvPr/>
              </p:nvSpPr>
              <p:spPr>
                <a:xfrm>
                  <a:off x="6471058" y="1803406"/>
                  <a:ext cx="324260" cy="3022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58" name="Grupp 57"/>
              <p:cNvGrpSpPr/>
              <p:nvPr/>
            </p:nvGrpSpPr>
            <p:grpSpPr>
              <a:xfrm>
                <a:off x="2871337" y="1501558"/>
                <a:ext cx="1333911" cy="977501"/>
                <a:chOff x="2651197" y="1315298"/>
                <a:chExt cx="1333911" cy="977501"/>
              </a:xfrm>
            </p:grpSpPr>
            <p:grpSp>
              <p:nvGrpSpPr>
                <p:cNvPr id="56" name="Grupp 55"/>
                <p:cNvGrpSpPr/>
                <p:nvPr/>
              </p:nvGrpSpPr>
              <p:grpSpPr>
                <a:xfrm>
                  <a:off x="2651197" y="1315298"/>
                  <a:ext cx="1291157" cy="944881"/>
                  <a:chOff x="2651197" y="1302599"/>
                  <a:chExt cx="1291157" cy="944881"/>
                </a:xfrm>
              </p:grpSpPr>
              <p:grpSp>
                <p:nvGrpSpPr>
                  <p:cNvPr id="54" name="Grupp 53"/>
                  <p:cNvGrpSpPr>
                    <a:grpSpLocks noChangeAspect="1"/>
                  </p:cNvGrpSpPr>
                  <p:nvPr/>
                </p:nvGrpSpPr>
                <p:grpSpPr>
                  <a:xfrm>
                    <a:off x="2651197" y="1302599"/>
                    <a:ext cx="1291157" cy="944881"/>
                    <a:chOff x="2980266" y="2345265"/>
                    <a:chExt cx="4303855" cy="3149601"/>
                  </a:xfrm>
                </p:grpSpPr>
                <p:pic>
                  <p:nvPicPr>
                    <p:cNvPr id="50" name="Bildobjekt 49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3158067" y="2531535"/>
                      <a:ext cx="3860800" cy="28956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1" name="Rektangel 50"/>
                    <p:cNvSpPr/>
                    <p:nvPr/>
                  </p:nvSpPr>
                  <p:spPr>
                    <a:xfrm>
                      <a:off x="3069274" y="2345265"/>
                      <a:ext cx="4214847" cy="22013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solidFill>
                        <a:srgbClr val="FFFFF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sv-SE"/>
                    </a:p>
                  </p:txBody>
                </p:sp>
                <p:sp>
                  <p:nvSpPr>
                    <p:cNvPr id="53" name="Rektangel 52"/>
                    <p:cNvSpPr/>
                    <p:nvPr/>
                  </p:nvSpPr>
                  <p:spPr>
                    <a:xfrm>
                      <a:off x="2980266" y="2446866"/>
                      <a:ext cx="237066" cy="304800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solidFill>
                        <a:srgbClr val="FFFFF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sv-SE"/>
                    </a:p>
                  </p:txBody>
                </p:sp>
              </p:grpSp>
              <p:sp>
                <p:nvSpPr>
                  <p:cNvPr id="55" name="Rektangel 54"/>
                  <p:cNvSpPr/>
                  <p:nvPr/>
                </p:nvSpPr>
                <p:spPr>
                  <a:xfrm>
                    <a:off x="3832364" y="1333079"/>
                    <a:ext cx="70777" cy="90299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rgbClr val="FFFF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sv-SE"/>
                  </a:p>
                </p:txBody>
              </p:sp>
            </p:grpSp>
            <p:sp>
              <p:nvSpPr>
                <p:cNvPr id="57" name="Rektangel 56"/>
                <p:cNvSpPr/>
                <p:nvPr/>
              </p:nvSpPr>
              <p:spPr>
                <a:xfrm>
                  <a:off x="2716028" y="2219139"/>
                  <a:ext cx="1269080" cy="7366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64" name="Grupp 63"/>
              <p:cNvGrpSpPr>
                <a:grpSpLocks noChangeAspect="1"/>
              </p:cNvGrpSpPr>
              <p:nvPr/>
            </p:nvGrpSpPr>
            <p:grpSpPr>
              <a:xfrm>
                <a:off x="4076558" y="1507082"/>
                <a:ext cx="1259639" cy="957584"/>
                <a:chOff x="2716376" y="2446867"/>
                <a:chExt cx="4198795" cy="3191929"/>
              </a:xfrm>
            </p:grpSpPr>
            <p:pic>
              <p:nvPicPr>
                <p:cNvPr id="59" name="Bildobjekt 5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853267" y="2607733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60" name="Rektangel 59"/>
                <p:cNvSpPr/>
                <p:nvPr/>
              </p:nvSpPr>
              <p:spPr>
                <a:xfrm>
                  <a:off x="2716376" y="2446867"/>
                  <a:ext cx="4048493" cy="2201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1" name="Rektangel 60"/>
                <p:cNvSpPr/>
                <p:nvPr/>
              </p:nvSpPr>
              <p:spPr>
                <a:xfrm>
                  <a:off x="2866678" y="5418663"/>
                  <a:ext cx="4048493" cy="2201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2" name="Rektangel 61"/>
                <p:cNvSpPr/>
                <p:nvPr/>
              </p:nvSpPr>
              <p:spPr>
                <a:xfrm>
                  <a:off x="2722317" y="2607733"/>
                  <a:ext cx="207150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3" name="Rektangel 62"/>
                <p:cNvSpPr/>
                <p:nvPr/>
              </p:nvSpPr>
              <p:spPr>
                <a:xfrm>
                  <a:off x="6600053" y="2573865"/>
                  <a:ext cx="207150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70" name="Grupp 69"/>
              <p:cNvGrpSpPr>
                <a:grpSpLocks noChangeAspect="1"/>
              </p:cNvGrpSpPr>
              <p:nvPr/>
            </p:nvGrpSpPr>
            <p:grpSpPr>
              <a:xfrm>
                <a:off x="5265704" y="1497265"/>
                <a:ext cx="1268340" cy="972837"/>
                <a:chOff x="2277533" y="2675470"/>
                <a:chExt cx="4227801" cy="3242727"/>
              </a:xfrm>
            </p:grpSpPr>
            <p:pic>
              <p:nvPicPr>
                <p:cNvPr id="65" name="Bildobjekt 6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446356" y="2878667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66" name="Rektangel 65"/>
                <p:cNvSpPr/>
                <p:nvPr/>
              </p:nvSpPr>
              <p:spPr>
                <a:xfrm>
                  <a:off x="2379133" y="2675470"/>
                  <a:ext cx="3989232" cy="237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7" name="Rektangel 66"/>
                <p:cNvSpPr/>
                <p:nvPr/>
              </p:nvSpPr>
              <p:spPr>
                <a:xfrm>
                  <a:off x="2412488" y="5681130"/>
                  <a:ext cx="3989232" cy="237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8" name="Rektangel 67"/>
                <p:cNvSpPr/>
                <p:nvPr/>
              </p:nvSpPr>
              <p:spPr>
                <a:xfrm>
                  <a:off x="2277533" y="2836332"/>
                  <a:ext cx="228600" cy="2971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69" name="Rektangel 68"/>
                <p:cNvSpPr/>
                <p:nvPr/>
              </p:nvSpPr>
              <p:spPr>
                <a:xfrm>
                  <a:off x="6276734" y="2726264"/>
                  <a:ext cx="228600" cy="2971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7" name="Grupp 16"/>
              <p:cNvGrpSpPr>
                <a:grpSpLocks noChangeAspect="1"/>
              </p:cNvGrpSpPr>
              <p:nvPr/>
            </p:nvGrpSpPr>
            <p:grpSpPr>
              <a:xfrm>
                <a:off x="439132" y="571207"/>
                <a:ext cx="1360744" cy="1082536"/>
                <a:chOff x="2340444" y="1637418"/>
                <a:chExt cx="4535812" cy="3608460"/>
              </a:xfrm>
            </p:grpSpPr>
            <p:pic>
              <p:nvPicPr>
                <p:cNvPr id="11" name="Bildobjekt 1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12" name="Rektangel 11"/>
                <p:cNvSpPr/>
                <p:nvPr/>
              </p:nvSpPr>
              <p:spPr>
                <a:xfrm>
                  <a:off x="2340444" y="1847343"/>
                  <a:ext cx="359348" cy="31658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" name="Rektangel 13"/>
                <p:cNvSpPr/>
                <p:nvPr/>
              </p:nvSpPr>
              <p:spPr>
                <a:xfrm>
                  <a:off x="2340444" y="1637418"/>
                  <a:ext cx="4535812" cy="4234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" name="Rektangel 14"/>
                <p:cNvSpPr/>
                <p:nvPr/>
              </p:nvSpPr>
              <p:spPr>
                <a:xfrm>
                  <a:off x="6439430" y="1794858"/>
                  <a:ext cx="359348" cy="31658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6" name="Rektangel 15"/>
                <p:cNvSpPr/>
                <p:nvPr/>
              </p:nvSpPr>
              <p:spPr>
                <a:xfrm>
                  <a:off x="2340444" y="4822448"/>
                  <a:ext cx="4535812" cy="4234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29" name="Grupp 28"/>
              <p:cNvGrpSpPr>
                <a:grpSpLocks noChangeAspect="1"/>
              </p:cNvGrpSpPr>
              <p:nvPr/>
            </p:nvGrpSpPr>
            <p:grpSpPr>
              <a:xfrm>
                <a:off x="2802968" y="616209"/>
                <a:ext cx="1380620" cy="1001486"/>
                <a:chOff x="2245987" y="1784366"/>
                <a:chExt cx="4602065" cy="3338224"/>
              </a:xfrm>
            </p:grpSpPr>
            <p:pic>
              <p:nvPicPr>
                <p:cNvPr id="24" name="Bildobjekt 2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25" name="Rektangel 24"/>
                <p:cNvSpPr/>
                <p:nvPr/>
              </p:nvSpPr>
              <p:spPr>
                <a:xfrm>
                  <a:off x="2245987" y="1784366"/>
                  <a:ext cx="440473" cy="323285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6" name="Rektangel 25"/>
                <p:cNvSpPr/>
                <p:nvPr/>
              </p:nvSpPr>
              <p:spPr>
                <a:xfrm>
                  <a:off x="6407579" y="1831806"/>
                  <a:ext cx="440473" cy="323285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7" name="Rektangel 26"/>
                <p:cNvSpPr/>
                <p:nvPr/>
              </p:nvSpPr>
              <p:spPr>
                <a:xfrm>
                  <a:off x="2413911" y="1784366"/>
                  <a:ext cx="4229592" cy="30439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8" name="Rektangel 27"/>
                <p:cNvSpPr/>
                <p:nvPr/>
              </p:nvSpPr>
              <p:spPr>
                <a:xfrm>
                  <a:off x="2608291" y="4818198"/>
                  <a:ext cx="4229592" cy="30439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5" name="Grupp 4"/>
              <p:cNvGrpSpPr>
                <a:grpSpLocks noChangeAspect="1"/>
              </p:cNvGrpSpPr>
              <p:nvPr/>
            </p:nvGrpSpPr>
            <p:grpSpPr>
              <a:xfrm>
                <a:off x="4057086" y="605858"/>
                <a:ext cx="1372571" cy="999843"/>
                <a:chOff x="2442308" y="1748693"/>
                <a:chExt cx="4575238" cy="3332803"/>
              </a:xfrm>
            </p:grpSpPr>
            <p:pic>
              <p:nvPicPr>
                <p:cNvPr id="2" name="Bildobjekt 1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3" name="Rektangel 2"/>
                <p:cNvSpPr/>
                <p:nvPr/>
              </p:nvSpPr>
              <p:spPr>
                <a:xfrm>
                  <a:off x="2442308" y="1981200"/>
                  <a:ext cx="244152" cy="301087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0" name="Rektangel 29"/>
                <p:cNvSpPr/>
                <p:nvPr/>
              </p:nvSpPr>
              <p:spPr>
                <a:xfrm>
                  <a:off x="6438938" y="1883510"/>
                  <a:ext cx="244152" cy="301087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" name="Rektangel 3"/>
                <p:cNvSpPr/>
                <p:nvPr/>
              </p:nvSpPr>
              <p:spPr>
                <a:xfrm>
                  <a:off x="2592353" y="1748693"/>
                  <a:ext cx="4211895" cy="2926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1" name="Rektangel 30"/>
                <p:cNvSpPr/>
                <p:nvPr/>
              </p:nvSpPr>
              <p:spPr>
                <a:xfrm>
                  <a:off x="2805651" y="4788879"/>
                  <a:ext cx="4211895" cy="2926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9" name="Grupp 8"/>
              <p:cNvGrpSpPr>
                <a:grpSpLocks noChangeAspect="1"/>
              </p:cNvGrpSpPr>
              <p:nvPr/>
            </p:nvGrpSpPr>
            <p:grpSpPr>
              <a:xfrm>
                <a:off x="5229605" y="637119"/>
                <a:ext cx="1393138" cy="939799"/>
                <a:chOff x="2362200" y="1854200"/>
                <a:chExt cx="4643793" cy="3132667"/>
              </a:xfrm>
            </p:grpSpPr>
            <p:pic>
              <p:nvPicPr>
                <p:cNvPr id="6" name="Bildobjekt 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7" name="Rektangel 6"/>
                <p:cNvSpPr/>
                <p:nvPr/>
              </p:nvSpPr>
              <p:spPr>
                <a:xfrm>
                  <a:off x="2362200" y="1854200"/>
                  <a:ext cx="338844" cy="3132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2" name="Rektangel 31"/>
                <p:cNvSpPr/>
                <p:nvPr/>
              </p:nvSpPr>
              <p:spPr>
                <a:xfrm>
                  <a:off x="6502400" y="1854200"/>
                  <a:ext cx="338844" cy="3132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" name="Rektangel 7"/>
                <p:cNvSpPr/>
                <p:nvPr/>
              </p:nvSpPr>
              <p:spPr>
                <a:xfrm>
                  <a:off x="2514600" y="1854200"/>
                  <a:ext cx="4207933" cy="2032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3" name="Rektangel 32"/>
                <p:cNvSpPr/>
                <p:nvPr/>
              </p:nvSpPr>
              <p:spPr>
                <a:xfrm>
                  <a:off x="2798060" y="4783667"/>
                  <a:ext cx="4207933" cy="2032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77" name="Grupp 76"/>
              <p:cNvGrpSpPr/>
              <p:nvPr/>
            </p:nvGrpSpPr>
            <p:grpSpPr>
              <a:xfrm>
                <a:off x="6433882" y="621245"/>
                <a:ext cx="1258507" cy="998218"/>
                <a:chOff x="4390185" y="3413115"/>
                <a:chExt cx="1258507" cy="998218"/>
              </a:xfrm>
            </p:grpSpPr>
            <p:pic>
              <p:nvPicPr>
                <p:cNvPr id="10" name="Bildobjekt 9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458765" y="3466455"/>
                  <a:ext cx="1158240" cy="868679"/>
                </a:xfrm>
                <a:prstGeom prst="rect">
                  <a:avLst/>
                </a:prstGeom>
              </p:spPr>
            </p:pic>
            <p:sp>
              <p:nvSpPr>
                <p:cNvPr id="13" name="Rektangel 12"/>
                <p:cNvSpPr/>
                <p:nvPr/>
              </p:nvSpPr>
              <p:spPr>
                <a:xfrm>
                  <a:off x="4390185" y="3413115"/>
                  <a:ext cx="93448" cy="9804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4" name="Rektangel 33"/>
                <p:cNvSpPr/>
                <p:nvPr/>
              </p:nvSpPr>
              <p:spPr>
                <a:xfrm>
                  <a:off x="5602973" y="3430894"/>
                  <a:ext cx="45719" cy="98043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5" name="Rektangel 34"/>
                <p:cNvSpPr/>
                <p:nvPr/>
              </p:nvSpPr>
              <p:spPr>
                <a:xfrm>
                  <a:off x="4390185" y="3413115"/>
                  <a:ext cx="1226820" cy="7874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36" name="Rektangel 35"/>
                <p:cNvSpPr/>
                <p:nvPr/>
              </p:nvSpPr>
              <p:spPr>
                <a:xfrm>
                  <a:off x="4472223" y="4309734"/>
                  <a:ext cx="1176469" cy="7874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85" name="Grupp 184"/>
              <p:cNvGrpSpPr/>
              <p:nvPr/>
            </p:nvGrpSpPr>
            <p:grpSpPr>
              <a:xfrm>
                <a:off x="7660866" y="601515"/>
                <a:ext cx="1321341" cy="1008420"/>
                <a:chOff x="7685207" y="206741"/>
                <a:chExt cx="1321341" cy="1008420"/>
              </a:xfrm>
            </p:grpSpPr>
            <p:pic>
              <p:nvPicPr>
                <p:cNvPr id="38" name="Bildobjekt 3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718227" y="280410"/>
                  <a:ext cx="1158240" cy="868704"/>
                </a:xfrm>
                <a:prstGeom prst="rect">
                  <a:avLst/>
                </a:prstGeom>
              </p:spPr>
            </p:pic>
            <p:sp>
              <p:nvSpPr>
                <p:cNvPr id="39" name="Rektangel 38"/>
                <p:cNvSpPr/>
                <p:nvPr/>
              </p:nvSpPr>
              <p:spPr>
                <a:xfrm>
                  <a:off x="7693338" y="232149"/>
                  <a:ext cx="45719" cy="9447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0" name="Rektangel 39"/>
                <p:cNvSpPr/>
                <p:nvPr/>
              </p:nvSpPr>
              <p:spPr>
                <a:xfrm>
                  <a:off x="8853616" y="206741"/>
                  <a:ext cx="127511" cy="96014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1" name="Rektangel 40"/>
                <p:cNvSpPr/>
                <p:nvPr/>
              </p:nvSpPr>
              <p:spPr>
                <a:xfrm>
                  <a:off x="7685207" y="206741"/>
                  <a:ext cx="1217203" cy="9144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42" name="Rektangel 41"/>
                <p:cNvSpPr/>
                <p:nvPr/>
              </p:nvSpPr>
              <p:spPr>
                <a:xfrm>
                  <a:off x="7789345" y="1123712"/>
                  <a:ext cx="1217203" cy="9144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76" name="Grupp 75"/>
              <p:cNvGrpSpPr>
                <a:grpSpLocks noChangeAspect="1"/>
              </p:cNvGrpSpPr>
              <p:nvPr/>
            </p:nvGrpSpPr>
            <p:grpSpPr>
              <a:xfrm>
                <a:off x="6458324" y="1518293"/>
                <a:ext cx="1277618" cy="931637"/>
                <a:chOff x="2472277" y="2385936"/>
                <a:chExt cx="4258725" cy="3105534"/>
              </a:xfrm>
            </p:grpSpPr>
            <p:pic>
              <p:nvPicPr>
                <p:cNvPr id="71" name="Bildobjekt 7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634263" y="2514603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72" name="Rektangel 71"/>
                <p:cNvSpPr/>
                <p:nvPr/>
              </p:nvSpPr>
              <p:spPr>
                <a:xfrm>
                  <a:off x="2472277" y="2385936"/>
                  <a:ext cx="4150098" cy="162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73" name="Rektangel 72"/>
                <p:cNvSpPr/>
                <p:nvPr/>
              </p:nvSpPr>
              <p:spPr>
                <a:xfrm>
                  <a:off x="2580904" y="5328936"/>
                  <a:ext cx="4150098" cy="162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74" name="Rektangel 73"/>
                <p:cNvSpPr/>
                <p:nvPr/>
              </p:nvSpPr>
              <p:spPr>
                <a:xfrm>
                  <a:off x="2531546" y="2514603"/>
                  <a:ext cx="161986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75" name="Rektangel 74"/>
                <p:cNvSpPr/>
                <p:nvPr/>
              </p:nvSpPr>
              <p:spPr>
                <a:xfrm>
                  <a:off x="6388669" y="2475671"/>
                  <a:ext cx="161986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83" name="Grupp 82"/>
              <p:cNvGrpSpPr>
                <a:grpSpLocks noChangeAspect="1"/>
              </p:cNvGrpSpPr>
              <p:nvPr/>
            </p:nvGrpSpPr>
            <p:grpSpPr>
              <a:xfrm>
                <a:off x="7676100" y="1532513"/>
                <a:ext cx="1199008" cy="911865"/>
                <a:chOff x="2515979" y="3234269"/>
                <a:chExt cx="3996693" cy="3039531"/>
              </a:xfrm>
            </p:grpSpPr>
            <p:pic>
              <p:nvPicPr>
                <p:cNvPr id="78" name="Bildobjekt 77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583886" y="3310467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79" name="Rektangel 78"/>
                <p:cNvSpPr/>
                <p:nvPr/>
              </p:nvSpPr>
              <p:spPr>
                <a:xfrm>
                  <a:off x="2523069" y="3259670"/>
                  <a:ext cx="3989603" cy="84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0" name="Rektangel 79"/>
                <p:cNvSpPr/>
                <p:nvPr/>
              </p:nvSpPr>
              <p:spPr>
                <a:xfrm>
                  <a:off x="2515979" y="6189133"/>
                  <a:ext cx="3989603" cy="84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1" name="Rektangel 80"/>
                <p:cNvSpPr/>
                <p:nvPr/>
              </p:nvSpPr>
              <p:spPr>
                <a:xfrm>
                  <a:off x="2523069" y="3259670"/>
                  <a:ext cx="111194" cy="29463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2" name="Rektangel 81"/>
                <p:cNvSpPr/>
                <p:nvPr/>
              </p:nvSpPr>
              <p:spPr>
                <a:xfrm>
                  <a:off x="6379340" y="3234269"/>
                  <a:ext cx="111194" cy="29463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89" name="Grupp 88"/>
              <p:cNvGrpSpPr>
                <a:grpSpLocks noChangeAspect="1"/>
              </p:cNvGrpSpPr>
              <p:nvPr/>
            </p:nvGrpSpPr>
            <p:grpSpPr>
              <a:xfrm>
                <a:off x="2898415" y="2407726"/>
                <a:ext cx="1226328" cy="896621"/>
                <a:chOff x="1574801" y="2717801"/>
                <a:chExt cx="4087761" cy="2988734"/>
              </a:xfrm>
            </p:grpSpPr>
            <p:pic>
              <p:nvPicPr>
                <p:cNvPr id="84" name="Bildobjekt 83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634067" y="2794001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85" name="Rektangel 84"/>
                <p:cNvSpPr/>
                <p:nvPr/>
              </p:nvSpPr>
              <p:spPr>
                <a:xfrm>
                  <a:off x="1574801" y="2717801"/>
                  <a:ext cx="4047066" cy="11006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6" name="Rektangel 85"/>
                <p:cNvSpPr/>
                <p:nvPr/>
              </p:nvSpPr>
              <p:spPr>
                <a:xfrm>
                  <a:off x="1615496" y="5596467"/>
                  <a:ext cx="4047066" cy="11006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7" name="Rektangel 86"/>
                <p:cNvSpPr/>
                <p:nvPr/>
              </p:nvSpPr>
              <p:spPr>
                <a:xfrm>
                  <a:off x="1634070" y="2794001"/>
                  <a:ext cx="59266" cy="280246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88" name="Rektangel 87"/>
                <p:cNvSpPr/>
                <p:nvPr/>
              </p:nvSpPr>
              <p:spPr>
                <a:xfrm>
                  <a:off x="5499097" y="2794001"/>
                  <a:ext cx="59266" cy="280246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95" name="Grupp 94"/>
              <p:cNvGrpSpPr>
                <a:grpSpLocks noChangeAspect="1"/>
              </p:cNvGrpSpPr>
              <p:nvPr/>
            </p:nvGrpSpPr>
            <p:grpSpPr>
              <a:xfrm>
                <a:off x="4078445" y="2404515"/>
                <a:ext cx="1247140" cy="895599"/>
                <a:chOff x="3191933" y="3445119"/>
                <a:chExt cx="4157132" cy="2985313"/>
              </a:xfrm>
            </p:grpSpPr>
            <p:pic>
              <p:nvPicPr>
                <p:cNvPr id="90" name="Bildobjekt 89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299226" y="3530600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91" name="Rektangel 90"/>
                <p:cNvSpPr/>
                <p:nvPr/>
              </p:nvSpPr>
              <p:spPr>
                <a:xfrm>
                  <a:off x="3191933" y="3479803"/>
                  <a:ext cx="4089400" cy="762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92" name="Rektangel 91"/>
                <p:cNvSpPr/>
                <p:nvPr/>
              </p:nvSpPr>
              <p:spPr>
                <a:xfrm>
                  <a:off x="3259665" y="6354232"/>
                  <a:ext cx="4089400" cy="762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93" name="Rektangel 92"/>
                <p:cNvSpPr/>
                <p:nvPr/>
              </p:nvSpPr>
              <p:spPr>
                <a:xfrm>
                  <a:off x="3259665" y="3479803"/>
                  <a:ext cx="101602" cy="29463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94" name="Rektangel 93"/>
                <p:cNvSpPr/>
                <p:nvPr/>
              </p:nvSpPr>
              <p:spPr>
                <a:xfrm>
                  <a:off x="7138858" y="3445119"/>
                  <a:ext cx="101602" cy="29463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01" name="Grupp 100"/>
              <p:cNvGrpSpPr>
                <a:grpSpLocks noChangeAspect="1"/>
              </p:cNvGrpSpPr>
              <p:nvPr/>
            </p:nvGrpSpPr>
            <p:grpSpPr>
              <a:xfrm>
                <a:off x="5278404" y="2387618"/>
                <a:ext cx="1229210" cy="942584"/>
                <a:chOff x="2566944" y="3512855"/>
                <a:chExt cx="4097368" cy="3141946"/>
              </a:xfrm>
            </p:grpSpPr>
            <p:pic>
              <p:nvPicPr>
                <p:cNvPr id="96" name="Bildobjekt 95"/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667127" y="3649134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97" name="Rektangel 96"/>
                <p:cNvSpPr/>
                <p:nvPr/>
              </p:nvSpPr>
              <p:spPr>
                <a:xfrm>
                  <a:off x="2566944" y="3572935"/>
                  <a:ext cx="4070923" cy="110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98" name="Rektangel 97"/>
                <p:cNvSpPr/>
                <p:nvPr/>
              </p:nvSpPr>
              <p:spPr>
                <a:xfrm>
                  <a:off x="2592333" y="6527800"/>
                  <a:ext cx="4070923" cy="110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99" name="Rektangel 98"/>
                <p:cNvSpPr/>
                <p:nvPr/>
              </p:nvSpPr>
              <p:spPr>
                <a:xfrm>
                  <a:off x="2583886" y="3572935"/>
                  <a:ext cx="120651" cy="308186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0" name="Rektangel 99"/>
                <p:cNvSpPr/>
                <p:nvPr/>
              </p:nvSpPr>
              <p:spPr>
                <a:xfrm>
                  <a:off x="6543661" y="3512855"/>
                  <a:ext cx="120651" cy="308186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07" name="Grupp 106"/>
              <p:cNvGrpSpPr>
                <a:grpSpLocks noChangeAspect="1"/>
              </p:cNvGrpSpPr>
              <p:nvPr/>
            </p:nvGrpSpPr>
            <p:grpSpPr>
              <a:xfrm>
                <a:off x="6469745" y="2394390"/>
                <a:ext cx="1222541" cy="934722"/>
                <a:chOff x="860931" y="3564465"/>
                <a:chExt cx="4075136" cy="3115736"/>
              </a:xfrm>
            </p:grpSpPr>
            <p:pic>
              <p:nvPicPr>
                <p:cNvPr id="102" name="Bildobjekt 101"/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56734" y="3683000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03" name="Rektangel 102"/>
                <p:cNvSpPr/>
                <p:nvPr/>
              </p:nvSpPr>
              <p:spPr>
                <a:xfrm>
                  <a:off x="863600" y="3564465"/>
                  <a:ext cx="4072467" cy="1354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4" name="Rektangel 103"/>
                <p:cNvSpPr/>
                <p:nvPr/>
              </p:nvSpPr>
              <p:spPr>
                <a:xfrm>
                  <a:off x="860931" y="6544734"/>
                  <a:ext cx="4072467" cy="1354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5" name="Rektangel 104"/>
                <p:cNvSpPr/>
                <p:nvPr/>
              </p:nvSpPr>
              <p:spPr>
                <a:xfrm>
                  <a:off x="905935" y="3623733"/>
                  <a:ext cx="93134" cy="29548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6" name="Rektangel 105"/>
                <p:cNvSpPr/>
                <p:nvPr/>
              </p:nvSpPr>
              <p:spPr>
                <a:xfrm>
                  <a:off x="4809067" y="3606805"/>
                  <a:ext cx="93134" cy="29548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13" name="Grupp 112"/>
              <p:cNvGrpSpPr>
                <a:grpSpLocks noChangeAspect="1"/>
              </p:cNvGrpSpPr>
              <p:nvPr/>
            </p:nvGrpSpPr>
            <p:grpSpPr>
              <a:xfrm>
                <a:off x="7667425" y="2400319"/>
                <a:ext cx="1223151" cy="904237"/>
                <a:chOff x="153376" y="3547551"/>
                <a:chExt cx="4077169" cy="3014114"/>
              </a:xfrm>
            </p:grpSpPr>
            <p:pic>
              <p:nvPicPr>
                <p:cNvPr id="108" name="Bildobjekt 107"/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26789" y="3649133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09" name="Rektangel 108"/>
                <p:cNvSpPr/>
                <p:nvPr/>
              </p:nvSpPr>
              <p:spPr>
                <a:xfrm>
                  <a:off x="153376" y="3589868"/>
                  <a:ext cx="4054558" cy="101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0" name="Rektangel 109"/>
                <p:cNvSpPr/>
                <p:nvPr/>
              </p:nvSpPr>
              <p:spPr>
                <a:xfrm>
                  <a:off x="175987" y="6460065"/>
                  <a:ext cx="4054558" cy="101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1" name="Rektangel 110"/>
                <p:cNvSpPr/>
                <p:nvPr/>
              </p:nvSpPr>
              <p:spPr>
                <a:xfrm>
                  <a:off x="195711" y="3589868"/>
                  <a:ext cx="90870" cy="29548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2" name="Rektangel 111"/>
                <p:cNvSpPr/>
                <p:nvPr/>
              </p:nvSpPr>
              <p:spPr>
                <a:xfrm>
                  <a:off x="4080254" y="3547551"/>
                  <a:ext cx="90870" cy="29548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19" name="Grupp 118"/>
              <p:cNvGrpSpPr>
                <a:grpSpLocks noChangeAspect="1"/>
              </p:cNvGrpSpPr>
              <p:nvPr/>
            </p:nvGrpSpPr>
            <p:grpSpPr>
              <a:xfrm>
                <a:off x="4085451" y="3284036"/>
                <a:ext cx="1219200" cy="896639"/>
                <a:chOff x="592667" y="3539069"/>
                <a:chExt cx="4064000" cy="2988731"/>
              </a:xfrm>
            </p:grpSpPr>
            <p:pic>
              <p:nvPicPr>
                <p:cNvPr id="114" name="Bildobjekt 113"/>
                <p:cNvPicPr>
                  <a:picLocks noChangeAspect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87516" y="3598334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15" name="Rektangel 114"/>
                <p:cNvSpPr/>
                <p:nvPr/>
              </p:nvSpPr>
              <p:spPr>
                <a:xfrm>
                  <a:off x="592667" y="3539069"/>
                  <a:ext cx="4064000" cy="118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6" name="Rektangel 115"/>
                <p:cNvSpPr/>
                <p:nvPr/>
              </p:nvSpPr>
              <p:spPr>
                <a:xfrm>
                  <a:off x="592667" y="6409266"/>
                  <a:ext cx="4064000" cy="118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7" name="Rektangel 116"/>
                <p:cNvSpPr/>
                <p:nvPr/>
              </p:nvSpPr>
              <p:spPr>
                <a:xfrm>
                  <a:off x="643469" y="3589871"/>
                  <a:ext cx="94849" cy="28701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18" name="Rektangel 117"/>
                <p:cNvSpPr/>
                <p:nvPr/>
              </p:nvSpPr>
              <p:spPr>
                <a:xfrm>
                  <a:off x="4530524" y="3598338"/>
                  <a:ext cx="94849" cy="287019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25" name="Grupp 124"/>
              <p:cNvGrpSpPr>
                <a:grpSpLocks noChangeAspect="1"/>
              </p:cNvGrpSpPr>
              <p:nvPr/>
            </p:nvGrpSpPr>
            <p:grpSpPr>
              <a:xfrm>
                <a:off x="5293212" y="3286787"/>
                <a:ext cx="1222037" cy="899161"/>
                <a:chOff x="25401" y="3801535"/>
                <a:chExt cx="4073458" cy="2997201"/>
              </a:xfrm>
            </p:grpSpPr>
            <p:pic>
              <p:nvPicPr>
                <p:cNvPr id="120" name="Bildobjekt 119"/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6208" y="3852334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21" name="Rektangel 120"/>
                <p:cNvSpPr/>
                <p:nvPr/>
              </p:nvSpPr>
              <p:spPr>
                <a:xfrm>
                  <a:off x="60807" y="3801535"/>
                  <a:ext cx="3986259" cy="931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2" name="Rektangel 121"/>
                <p:cNvSpPr/>
                <p:nvPr/>
              </p:nvSpPr>
              <p:spPr>
                <a:xfrm>
                  <a:off x="60239" y="6705602"/>
                  <a:ext cx="3986259" cy="931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3" name="Rektangel 122"/>
                <p:cNvSpPr/>
                <p:nvPr/>
              </p:nvSpPr>
              <p:spPr>
                <a:xfrm>
                  <a:off x="25401" y="3852334"/>
                  <a:ext cx="136442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4" name="Rektangel 123"/>
                <p:cNvSpPr/>
                <p:nvPr/>
              </p:nvSpPr>
              <p:spPr>
                <a:xfrm>
                  <a:off x="3962417" y="3835403"/>
                  <a:ext cx="136442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31" name="Grupp 130"/>
              <p:cNvGrpSpPr>
                <a:grpSpLocks noChangeAspect="1"/>
              </p:cNvGrpSpPr>
              <p:nvPr/>
            </p:nvGrpSpPr>
            <p:grpSpPr>
              <a:xfrm>
                <a:off x="6488361" y="3284035"/>
                <a:ext cx="1200442" cy="896627"/>
                <a:chOff x="101604" y="3801536"/>
                <a:chExt cx="4001474" cy="2988732"/>
              </a:xfrm>
            </p:grpSpPr>
            <p:pic>
              <p:nvPicPr>
                <p:cNvPr id="126" name="Bildobjekt 125"/>
                <p:cNvPicPr>
                  <a:picLocks noChangeAspect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44909" y="3860800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27" name="Rektangel 126"/>
                <p:cNvSpPr/>
                <p:nvPr/>
              </p:nvSpPr>
              <p:spPr>
                <a:xfrm>
                  <a:off x="119508" y="3801536"/>
                  <a:ext cx="3969891" cy="127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8" name="Rektangel 127"/>
                <p:cNvSpPr/>
                <p:nvPr/>
              </p:nvSpPr>
              <p:spPr>
                <a:xfrm>
                  <a:off x="133187" y="6663268"/>
                  <a:ext cx="3969891" cy="127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9" name="Rektangel 128"/>
                <p:cNvSpPr/>
                <p:nvPr/>
              </p:nvSpPr>
              <p:spPr>
                <a:xfrm>
                  <a:off x="101604" y="3860800"/>
                  <a:ext cx="111041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30" name="Rektangel 129"/>
                <p:cNvSpPr/>
                <p:nvPr/>
              </p:nvSpPr>
              <p:spPr>
                <a:xfrm>
                  <a:off x="3987861" y="3843871"/>
                  <a:ext cx="111041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37" name="Grupp 136"/>
              <p:cNvGrpSpPr>
                <a:grpSpLocks noChangeAspect="1"/>
              </p:cNvGrpSpPr>
              <p:nvPr/>
            </p:nvGrpSpPr>
            <p:grpSpPr>
              <a:xfrm>
                <a:off x="7674141" y="3290598"/>
                <a:ext cx="1214412" cy="899160"/>
                <a:chOff x="76200" y="3733806"/>
                <a:chExt cx="4048040" cy="2997200"/>
              </a:xfrm>
            </p:grpSpPr>
            <p:pic>
              <p:nvPicPr>
                <p:cNvPr id="132" name="Bildobjekt 131"/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36442" y="3776133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33" name="Rektangel 132"/>
                <p:cNvSpPr/>
                <p:nvPr/>
              </p:nvSpPr>
              <p:spPr>
                <a:xfrm>
                  <a:off x="76200" y="3733806"/>
                  <a:ext cx="4038600" cy="110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34" name="Rektangel 133"/>
                <p:cNvSpPr/>
                <p:nvPr/>
              </p:nvSpPr>
              <p:spPr>
                <a:xfrm>
                  <a:off x="85640" y="6620931"/>
                  <a:ext cx="4038600" cy="1100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35" name="Rektangel 134"/>
                <p:cNvSpPr/>
                <p:nvPr/>
              </p:nvSpPr>
              <p:spPr>
                <a:xfrm>
                  <a:off x="101604" y="3776133"/>
                  <a:ext cx="85640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36" name="Rektangel 135"/>
                <p:cNvSpPr/>
                <p:nvPr/>
              </p:nvSpPr>
              <p:spPr>
                <a:xfrm>
                  <a:off x="3978389" y="3835406"/>
                  <a:ext cx="85640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43" name="Grupp 142"/>
              <p:cNvGrpSpPr>
                <a:grpSpLocks noChangeAspect="1"/>
              </p:cNvGrpSpPr>
              <p:nvPr/>
            </p:nvGrpSpPr>
            <p:grpSpPr>
              <a:xfrm>
                <a:off x="5301678" y="4162685"/>
                <a:ext cx="1208407" cy="896621"/>
                <a:chOff x="52340" y="3750736"/>
                <a:chExt cx="4028024" cy="2988731"/>
              </a:xfrm>
            </p:grpSpPr>
            <p:pic>
              <p:nvPicPr>
                <p:cNvPr id="138" name="Bildobjekt 137"/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4675" y="3793067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39" name="Rektangel 138"/>
                <p:cNvSpPr/>
                <p:nvPr/>
              </p:nvSpPr>
              <p:spPr>
                <a:xfrm>
                  <a:off x="52340" y="3750736"/>
                  <a:ext cx="4020125" cy="118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0" name="Rektangel 139"/>
                <p:cNvSpPr/>
                <p:nvPr/>
              </p:nvSpPr>
              <p:spPr>
                <a:xfrm>
                  <a:off x="60239" y="6620933"/>
                  <a:ext cx="4020125" cy="11853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1" name="Rektangel 140"/>
                <p:cNvSpPr/>
                <p:nvPr/>
              </p:nvSpPr>
              <p:spPr>
                <a:xfrm>
                  <a:off x="69274" y="3750736"/>
                  <a:ext cx="84102" cy="29379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2" name="Rektangel 141"/>
                <p:cNvSpPr/>
                <p:nvPr/>
              </p:nvSpPr>
              <p:spPr>
                <a:xfrm>
                  <a:off x="3960776" y="3759199"/>
                  <a:ext cx="84102" cy="29379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49" name="Grupp 148"/>
              <p:cNvGrpSpPr>
                <a:grpSpLocks noChangeAspect="1"/>
              </p:cNvGrpSpPr>
              <p:nvPr/>
            </p:nvGrpSpPr>
            <p:grpSpPr>
              <a:xfrm>
                <a:off x="6486785" y="4164377"/>
                <a:ext cx="1219200" cy="896629"/>
                <a:chOff x="25401" y="3810005"/>
                <a:chExt cx="4064000" cy="2988731"/>
              </a:xfrm>
            </p:grpSpPr>
            <p:pic>
              <p:nvPicPr>
                <p:cNvPr id="144" name="Bildobjekt 143"/>
                <p:cNvPicPr>
                  <a:picLocks noChangeAspect="1"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6208" y="3843867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45" name="Rektangel 144"/>
                <p:cNvSpPr/>
                <p:nvPr/>
              </p:nvSpPr>
              <p:spPr>
                <a:xfrm>
                  <a:off x="25401" y="3810005"/>
                  <a:ext cx="4055533" cy="84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6" name="Rektangel 145"/>
                <p:cNvSpPr/>
                <p:nvPr/>
              </p:nvSpPr>
              <p:spPr>
                <a:xfrm>
                  <a:off x="33868" y="6714069"/>
                  <a:ext cx="4055533" cy="846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7" name="Rektangel 146"/>
                <p:cNvSpPr/>
                <p:nvPr/>
              </p:nvSpPr>
              <p:spPr>
                <a:xfrm>
                  <a:off x="42335" y="3826939"/>
                  <a:ext cx="111041" cy="292946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48" name="Rektangel 147"/>
                <p:cNvSpPr/>
                <p:nvPr/>
              </p:nvSpPr>
              <p:spPr>
                <a:xfrm>
                  <a:off x="3928816" y="3816833"/>
                  <a:ext cx="111041" cy="292946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55" name="Grupp 154"/>
              <p:cNvGrpSpPr>
                <a:grpSpLocks noChangeAspect="1"/>
              </p:cNvGrpSpPr>
              <p:nvPr/>
            </p:nvGrpSpPr>
            <p:grpSpPr>
              <a:xfrm>
                <a:off x="7681421" y="4154805"/>
                <a:ext cx="1208421" cy="908318"/>
                <a:chOff x="35928" y="3767676"/>
                <a:chExt cx="4028070" cy="3027726"/>
              </a:xfrm>
            </p:grpSpPr>
            <p:pic>
              <p:nvPicPr>
                <p:cNvPr id="150" name="Bildobjekt 149"/>
                <p:cNvPicPr>
                  <a:picLocks noChangeAspect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86730" y="3844769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51" name="Rektangel 150"/>
                <p:cNvSpPr/>
                <p:nvPr/>
              </p:nvSpPr>
              <p:spPr>
                <a:xfrm>
                  <a:off x="35928" y="3767676"/>
                  <a:ext cx="4019603" cy="127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2" name="Rektangel 151"/>
                <p:cNvSpPr/>
                <p:nvPr/>
              </p:nvSpPr>
              <p:spPr>
                <a:xfrm>
                  <a:off x="44395" y="6668402"/>
                  <a:ext cx="4019603" cy="1270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3" name="Rektangel 152"/>
                <p:cNvSpPr/>
                <p:nvPr/>
              </p:nvSpPr>
              <p:spPr>
                <a:xfrm>
                  <a:off x="35928" y="3844769"/>
                  <a:ext cx="100514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4" name="Rektangel 153"/>
                <p:cNvSpPr/>
                <p:nvPr/>
              </p:nvSpPr>
              <p:spPr>
                <a:xfrm>
                  <a:off x="3922884" y="3861703"/>
                  <a:ext cx="100514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61" name="Grupp 160"/>
              <p:cNvGrpSpPr>
                <a:grpSpLocks noChangeAspect="1"/>
              </p:cNvGrpSpPr>
              <p:nvPr/>
            </p:nvGrpSpPr>
            <p:grpSpPr>
              <a:xfrm>
                <a:off x="6491462" y="5031429"/>
                <a:ext cx="1201420" cy="902263"/>
                <a:chOff x="92329" y="3761542"/>
                <a:chExt cx="4004734" cy="3007557"/>
              </a:xfrm>
            </p:grpSpPr>
            <p:pic>
              <p:nvPicPr>
                <p:cNvPr id="156" name="Bildobjekt 155"/>
                <p:cNvPicPr>
                  <a:picLocks noChangeAspect="1"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44909" y="3843867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57" name="Rektangel 156"/>
                <p:cNvSpPr/>
                <p:nvPr/>
              </p:nvSpPr>
              <p:spPr>
                <a:xfrm>
                  <a:off x="92329" y="3784609"/>
                  <a:ext cx="4004734" cy="931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8" name="Rektangel 157"/>
                <p:cNvSpPr/>
                <p:nvPr/>
              </p:nvSpPr>
              <p:spPr>
                <a:xfrm>
                  <a:off x="92329" y="6675966"/>
                  <a:ext cx="4004734" cy="931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59" name="Rektangel 158"/>
                <p:cNvSpPr/>
                <p:nvPr/>
              </p:nvSpPr>
              <p:spPr>
                <a:xfrm>
                  <a:off x="100796" y="3784609"/>
                  <a:ext cx="87183" cy="29567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60" name="Rektangel 159"/>
                <p:cNvSpPr/>
                <p:nvPr/>
              </p:nvSpPr>
              <p:spPr>
                <a:xfrm>
                  <a:off x="3969318" y="3761542"/>
                  <a:ext cx="87183" cy="29567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67" name="Grupp 166"/>
              <p:cNvGrpSpPr>
                <a:grpSpLocks noChangeAspect="1"/>
              </p:cNvGrpSpPr>
              <p:nvPr/>
            </p:nvGrpSpPr>
            <p:grpSpPr>
              <a:xfrm>
                <a:off x="7679512" y="5022896"/>
                <a:ext cx="1221740" cy="917509"/>
                <a:chOff x="67733" y="3765766"/>
                <a:chExt cx="4072467" cy="3058370"/>
              </a:xfrm>
            </p:grpSpPr>
            <p:pic>
              <p:nvPicPr>
                <p:cNvPr id="162" name="Bildobjekt 161"/>
                <p:cNvPicPr>
                  <a:picLocks noChangeAspect="1"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36442" y="3869267"/>
                  <a:ext cx="3898900" cy="2895600"/>
                </a:xfrm>
                <a:prstGeom prst="rect">
                  <a:avLst/>
                </a:prstGeom>
              </p:spPr>
            </p:pic>
            <p:sp>
              <p:nvSpPr>
                <p:cNvPr id="163" name="Rektangel 162"/>
                <p:cNvSpPr/>
                <p:nvPr/>
              </p:nvSpPr>
              <p:spPr>
                <a:xfrm>
                  <a:off x="76200" y="3776135"/>
                  <a:ext cx="4064000" cy="1354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64" name="Rektangel 163"/>
                <p:cNvSpPr/>
                <p:nvPr/>
              </p:nvSpPr>
              <p:spPr>
                <a:xfrm>
                  <a:off x="67733" y="6688669"/>
                  <a:ext cx="4064000" cy="13546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65" name="Rektangel 164"/>
                <p:cNvSpPr/>
                <p:nvPr/>
              </p:nvSpPr>
              <p:spPr>
                <a:xfrm>
                  <a:off x="67733" y="3784602"/>
                  <a:ext cx="111779" cy="29652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66" name="Rektangel 165"/>
                <p:cNvSpPr/>
                <p:nvPr/>
              </p:nvSpPr>
              <p:spPr>
                <a:xfrm>
                  <a:off x="3971145" y="3765766"/>
                  <a:ext cx="111779" cy="29652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173" name="Grupp 172"/>
              <p:cNvGrpSpPr>
                <a:grpSpLocks noChangeAspect="1"/>
              </p:cNvGrpSpPr>
              <p:nvPr/>
            </p:nvGrpSpPr>
            <p:grpSpPr>
              <a:xfrm>
                <a:off x="7710855" y="5905752"/>
                <a:ext cx="1179176" cy="901230"/>
                <a:chOff x="116481" y="3708402"/>
                <a:chExt cx="3930585" cy="3004164"/>
              </a:xfrm>
            </p:grpSpPr>
            <p:pic>
              <p:nvPicPr>
                <p:cNvPr id="168" name="Bildobjekt 167"/>
                <p:cNvPicPr>
                  <a:picLocks noChangeAspect="1"/>
                </p:cNvPicPr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63538" y="3780778"/>
                  <a:ext cx="3822700" cy="2895600"/>
                </a:xfrm>
                <a:prstGeom prst="rect">
                  <a:avLst/>
                </a:prstGeom>
              </p:spPr>
            </p:pic>
            <p:sp>
              <p:nvSpPr>
                <p:cNvPr id="169" name="Rektangel 168"/>
                <p:cNvSpPr/>
                <p:nvPr/>
              </p:nvSpPr>
              <p:spPr>
                <a:xfrm>
                  <a:off x="119508" y="3708402"/>
                  <a:ext cx="3927558" cy="12317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70" name="Rektangel 169"/>
                <p:cNvSpPr/>
                <p:nvPr/>
              </p:nvSpPr>
              <p:spPr>
                <a:xfrm>
                  <a:off x="116481" y="6589388"/>
                  <a:ext cx="3927558" cy="12317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71" name="Rektangel 170"/>
                <p:cNvSpPr/>
                <p:nvPr/>
              </p:nvSpPr>
              <p:spPr>
                <a:xfrm>
                  <a:off x="116481" y="3797712"/>
                  <a:ext cx="110308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72" name="Rektangel 171"/>
                <p:cNvSpPr/>
                <p:nvPr/>
              </p:nvSpPr>
              <p:spPr>
                <a:xfrm>
                  <a:off x="3901329" y="3797712"/>
                  <a:ext cx="110308" cy="28956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grpSp>
            <p:nvGrpSpPr>
              <p:cNvPr id="23" name="Grupp 22"/>
              <p:cNvGrpSpPr>
                <a:grpSpLocks noChangeAspect="1"/>
              </p:cNvGrpSpPr>
              <p:nvPr/>
            </p:nvGrpSpPr>
            <p:grpSpPr>
              <a:xfrm>
                <a:off x="1670392" y="631910"/>
                <a:ext cx="1371274" cy="954493"/>
                <a:chOff x="2466387" y="1836847"/>
                <a:chExt cx="4570912" cy="3181652"/>
              </a:xfrm>
            </p:grpSpPr>
            <p:pic>
              <p:nvPicPr>
                <p:cNvPr id="18" name="Bildobjekt 17"/>
                <p:cNvPicPr>
                  <a:picLocks noChangeAspect="1"/>
                </p:cNvPicPr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641600" y="1981200"/>
                  <a:ext cx="3860800" cy="2895600"/>
                </a:xfrm>
                <a:prstGeom prst="rect">
                  <a:avLst/>
                </a:prstGeom>
              </p:spPr>
            </p:pic>
            <p:sp>
              <p:nvSpPr>
                <p:cNvPr id="19" name="Rektangel 18"/>
                <p:cNvSpPr/>
                <p:nvPr/>
              </p:nvSpPr>
              <p:spPr>
                <a:xfrm>
                  <a:off x="2466387" y="1836847"/>
                  <a:ext cx="233405" cy="317632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0" name="Rektangel 19"/>
                <p:cNvSpPr/>
                <p:nvPr/>
              </p:nvSpPr>
              <p:spPr>
                <a:xfrm>
                  <a:off x="6470915" y="1836847"/>
                  <a:ext cx="233405" cy="317632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1" name="Rektangel 20"/>
                <p:cNvSpPr/>
                <p:nvPr/>
              </p:nvSpPr>
              <p:spPr>
                <a:xfrm>
                  <a:off x="2466387" y="1836847"/>
                  <a:ext cx="4408012" cy="2204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22" name="Rektangel 21"/>
                <p:cNvSpPr/>
                <p:nvPr/>
              </p:nvSpPr>
              <p:spPr>
                <a:xfrm>
                  <a:off x="2629287" y="4798077"/>
                  <a:ext cx="4408012" cy="2204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</p:grpSp>
        <p:sp>
          <p:nvSpPr>
            <p:cNvPr id="177" name="textruta 176"/>
            <p:cNvSpPr txBox="1"/>
            <p:nvPr/>
          </p:nvSpPr>
          <p:spPr>
            <a:xfrm>
              <a:off x="22226" y="811742"/>
              <a:ext cx="491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LSF09</a:t>
              </a:r>
              <a:endParaRPr lang="sv-SE" sz="1000" dirty="0"/>
            </a:p>
          </p:txBody>
        </p:sp>
        <p:sp>
          <p:nvSpPr>
            <p:cNvPr id="182" name="textruta 181"/>
            <p:cNvSpPr txBox="1"/>
            <p:nvPr/>
          </p:nvSpPr>
          <p:spPr>
            <a:xfrm>
              <a:off x="927874" y="1656292"/>
              <a:ext cx="491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LSF10</a:t>
              </a:r>
              <a:endParaRPr lang="sv-SE" sz="1000" dirty="0"/>
            </a:p>
          </p:txBody>
        </p:sp>
        <p:sp>
          <p:nvSpPr>
            <p:cNvPr id="195" name="textruta 194"/>
            <p:cNvSpPr txBox="1"/>
            <p:nvPr/>
          </p:nvSpPr>
          <p:spPr>
            <a:xfrm>
              <a:off x="2108200" y="2535767"/>
              <a:ext cx="546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BBF09</a:t>
              </a:r>
              <a:endParaRPr lang="sv-SE" sz="1000" dirty="0"/>
            </a:p>
          </p:txBody>
        </p:sp>
        <p:sp>
          <p:nvSpPr>
            <p:cNvPr id="196" name="textruta 195"/>
            <p:cNvSpPr txBox="1"/>
            <p:nvPr/>
          </p:nvSpPr>
          <p:spPr>
            <a:xfrm>
              <a:off x="3308350" y="3405002"/>
              <a:ext cx="546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BBF10</a:t>
              </a:r>
              <a:endParaRPr lang="sv-SE" sz="1000" dirty="0"/>
            </a:p>
          </p:txBody>
        </p:sp>
        <p:sp>
          <p:nvSpPr>
            <p:cNvPr id="197" name="textruta 196"/>
            <p:cNvSpPr txBox="1"/>
            <p:nvPr/>
          </p:nvSpPr>
          <p:spPr>
            <a:xfrm>
              <a:off x="4498282" y="4278842"/>
              <a:ext cx="546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GCF09</a:t>
              </a:r>
              <a:endParaRPr lang="sv-SE" sz="1000" dirty="0"/>
            </a:p>
          </p:txBody>
        </p:sp>
        <p:sp>
          <p:nvSpPr>
            <p:cNvPr id="198" name="textruta 197"/>
            <p:cNvSpPr txBox="1"/>
            <p:nvPr/>
          </p:nvSpPr>
          <p:spPr>
            <a:xfrm>
              <a:off x="5685732" y="5164667"/>
              <a:ext cx="5461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GCF08</a:t>
              </a:r>
              <a:endParaRPr lang="sv-SE" sz="1000" dirty="0"/>
            </a:p>
          </p:txBody>
        </p:sp>
        <p:sp>
          <p:nvSpPr>
            <p:cNvPr id="199" name="textruta 198"/>
            <p:cNvSpPr txBox="1"/>
            <p:nvPr/>
          </p:nvSpPr>
          <p:spPr>
            <a:xfrm>
              <a:off x="6975568" y="6000717"/>
              <a:ext cx="377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BBI</a:t>
              </a:r>
              <a:endParaRPr lang="sv-SE" sz="1000" dirty="0"/>
            </a:p>
          </p:txBody>
        </p:sp>
        <p:sp>
          <p:nvSpPr>
            <p:cNvPr id="204" name="textruta 203"/>
            <p:cNvSpPr txBox="1"/>
            <p:nvPr/>
          </p:nvSpPr>
          <p:spPr>
            <a:xfrm>
              <a:off x="8182068" y="6851617"/>
              <a:ext cx="3777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000" dirty="0" smtClean="0"/>
                <a:t>GCI</a:t>
              </a:r>
              <a:endParaRPr lang="sv-SE" sz="1000" dirty="0"/>
            </a:p>
          </p:txBody>
        </p:sp>
      </p:grpSp>
      <p:sp>
        <p:nvSpPr>
          <p:cNvPr id="203" name="textruta 202"/>
          <p:cNvSpPr txBox="1"/>
          <p:nvPr/>
        </p:nvSpPr>
        <p:spPr>
          <a:xfrm>
            <a:off x="342900" y="6216617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 smtClean="0"/>
              <a:t>Additional</a:t>
            </a:r>
            <a:r>
              <a:rPr lang="sv-SE" sz="1200" dirty="0" smtClean="0"/>
              <a:t>  </a:t>
            </a:r>
            <a:r>
              <a:rPr lang="sv-SE" sz="1200" dirty="0" err="1" smtClean="0"/>
              <a:t>file</a:t>
            </a:r>
            <a:r>
              <a:rPr lang="sv-SE" sz="1200" dirty="0" smtClean="0"/>
              <a:t> 1: </a:t>
            </a:r>
            <a:r>
              <a:rPr lang="sv-SE" sz="1200" dirty="0" err="1" smtClean="0"/>
              <a:t>Figure</a:t>
            </a:r>
            <a:r>
              <a:rPr lang="sv-SE" sz="1200" dirty="0" smtClean="0"/>
              <a:t> </a:t>
            </a:r>
            <a:r>
              <a:rPr lang="sv-SE" sz="1200" dirty="0" smtClean="0"/>
              <a:t>S1. </a:t>
            </a:r>
            <a:r>
              <a:rPr lang="sv-SE" sz="1200" dirty="0" err="1" smtClean="0"/>
              <a:t>Pairwise</a:t>
            </a:r>
            <a:r>
              <a:rPr lang="sv-SE" sz="1200" dirty="0" smtClean="0"/>
              <a:t> </a:t>
            </a:r>
            <a:r>
              <a:rPr lang="sv-SE" sz="1200" dirty="0" err="1" smtClean="0"/>
              <a:t>plots</a:t>
            </a:r>
            <a:r>
              <a:rPr lang="sv-SE" sz="1200" dirty="0" smtClean="0"/>
              <a:t> </a:t>
            </a:r>
            <a:r>
              <a:rPr lang="sv-SE" sz="1200" dirty="0" err="1" smtClean="0"/>
              <a:t>of</a:t>
            </a:r>
            <a:r>
              <a:rPr lang="sv-SE" sz="1200" dirty="0" smtClean="0"/>
              <a:t> phenology </a:t>
            </a:r>
            <a:r>
              <a:rPr lang="sv-SE" sz="1200" dirty="0" err="1" smtClean="0"/>
              <a:t>traits</a:t>
            </a:r>
            <a:r>
              <a:rPr lang="sv-SE" sz="1200" dirty="0" smtClean="0"/>
              <a:t> </a:t>
            </a:r>
            <a:r>
              <a:rPr lang="sv-SE" sz="1200" dirty="0" err="1" smtClean="0"/>
              <a:t>across</a:t>
            </a:r>
            <a:r>
              <a:rPr lang="sv-SE" sz="1200" dirty="0" smtClean="0"/>
              <a:t> </a:t>
            </a:r>
            <a:r>
              <a:rPr lang="sv-SE" sz="1200" dirty="0" err="1" smtClean="0"/>
              <a:t>years</a:t>
            </a:r>
            <a:r>
              <a:rPr lang="sv-SE" sz="1200" dirty="0" smtClean="0"/>
              <a:t> and </a:t>
            </a:r>
            <a:r>
              <a:rPr lang="sv-SE" sz="1200" dirty="0" err="1" smtClean="0"/>
              <a:t>environments</a:t>
            </a:r>
            <a:r>
              <a:rPr lang="sv-SE" sz="1200" dirty="0" smtClean="0"/>
              <a:t> </a:t>
            </a:r>
            <a:r>
              <a:rPr lang="sv-SE" sz="1200" dirty="0" err="1" smtClean="0"/>
              <a:t>based</a:t>
            </a:r>
            <a:r>
              <a:rPr lang="sv-SE" sz="1200" dirty="0" smtClean="0"/>
              <a:t> on </a:t>
            </a:r>
            <a:r>
              <a:rPr lang="sv-SE" sz="1200" dirty="0" err="1" smtClean="0"/>
              <a:t>mean</a:t>
            </a:r>
            <a:r>
              <a:rPr lang="sv-SE" sz="1200" dirty="0" smtClean="0"/>
              <a:t> </a:t>
            </a:r>
            <a:r>
              <a:rPr lang="sv-SE" sz="1200" dirty="0" err="1" smtClean="0"/>
              <a:t>values</a:t>
            </a:r>
            <a:r>
              <a:rPr lang="sv-SE" sz="1200" dirty="0" smtClean="0"/>
              <a:t> for </a:t>
            </a:r>
            <a:r>
              <a:rPr lang="sv-SE" sz="1200" dirty="0" err="1" smtClean="0"/>
              <a:t>each</a:t>
            </a:r>
            <a:r>
              <a:rPr lang="sv-SE" sz="1200" dirty="0" smtClean="0"/>
              <a:t> </a:t>
            </a:r>
            <a:r>
              <a:rPr lang="sv-SE" sz="1200" dirty="0" err="1" smtClean="0"/>
              <a:t>individual</a:t>
            </a:r>
            <a:r>
              <a:rPr lang="sv-SE" sz="1200" dirty="0" smtClean="0"/>
              <a:t> in the </a:t>
            </a:r>
            <a:r>
              <a:rPr lang="sv-SE" sz="1200" dirty="0" err="1" smtClean="0"/>
              <a:t>mapping</a:t>
            </a:r>
            <a:r>
              <a:rPr lang="sv-SE" sz="1200" dirty="0" smtClean="0"/>
              <a:t> population S</a:t>
            </a:r>
            <a:r>
              <a:rPr lang="sv-SE" sz="1200" baseline="-25000" dirty="0" smtClean="0"/>
              <a:t>1</a:t>
            </a:r>
            <a:r>
              <a:rPr lang="sv-SE" sz="1200" dirty="0" smtClean="0"/>
              <a:t>. Red </a:t>
            </a:r>
            <a:r>
              <a:rPr lang="sv-SE" sz="1200" dirty="0" err="1" smtClean="0"/>
              <a:t>line</a:t>
            </a:r>
            <a:r>
              <a:rPr lang="sv-SE" sz="1200" dirty="0" smtClean="0"/>
              <a:t> show the </a:t>
            </a:r>
            <a:r>
              <a:rPr lang="sv-SE" sz="1200" dirty="0" err="1" smtClean="0"/>
              <a:t>linear</a:t>
            </a:r>
            <a:r>
              <a:rPr lang="sv-SE" sz="1200" dirty="0" smtClean="0"/>
              <a:t> fit </a:t>
            </a:r>
            <a:r>
              <a:rPr lang="sv-SE" sz="1200" dirty="0" err="1" smtClean="0"/>
              <a:t>of</a:t>
            </a:r>
            <a:r>
              <a:rPr lang="sv-SE" sz="1200" dirty="0" smtClean="0"/>
              <a:t> </a:t>
            </a:r>
            <a:r>
              <a:rPr lang="sv-SE" sz="1200" dirty="0" err="1" smtClean="0"/>
              <a:t>points</a:t>
            </a:r>
            <a:r>
              <a:rPr lang="sv-SE" sz="1200" dirty="0" smtClean="0"/>
              <a:t>.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1376742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46</Words>
  <Application>Microsoft Macintosh PowerPoint</Application>
  <PresentationFormat>Bildspel på skärmen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PowerPoint-presentation</vt:lpstr>
    </vt:vector>
  </TitlesOfParts>
  <Company>SLU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Rönnberg-Wästljung</dc:creator>
  <cp:lastModifiedBy>Rönnberg-Wästljung</cp:lastModifiedBy>
  <cp:revision>41</cp:revision>
  <dcterms:created xsi:type="dcterms:W3CDTF">2013-12-05T14:54:39Z</dcterms:created>
  <dcterms:modified xsi:type="dcterms:W3CDTF">2014-01-15T13:31:48Z</dcterms:modified>
</cp:coreProperties>
</file>