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C8964-3724-49BF-A9DF-54422D3A37E5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AA2DA-E650-42E8-837F-FA21199293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004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56B56-EC8A-4E70-AF3E-30CBC432760E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09784-7636-470E-9AEB-08172B11A4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599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Supplemental</a:t>
            </a:r>
            <a:r>
              <a:rPr lang="en-US" baseline="0" dirty="0" smtClean="0"/>
              <a:t> Fig.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A8E71-4B98-4AA4-BEC4-3AF63C3C881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45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DBE9-D85C-40C8-994F-49F22C32BBDC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B2AE-3088-4D6C-97D4-C6BCB5A39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593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DBE9-D85C-40C8-994F-49F22C32BBDC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B2AE-3088-4D6C-97D4-C6BCB5A39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9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DBE9-D85C-40C8-994F-49F22C32BBDC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B2AE-3088-4D6C-97D4-C6BCB5A39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90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DBE9-D85C-40C8-994F-49F22C32BBDC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B2AE-3088-4D6C-97D4-C6BCB5A39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34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DBE9-D85C-40C8-994F-49F22C32BBDC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B2AE-3088-4D6C-97D4-C6BCB5A39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3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DBE9-D85C-40C8-994F-49F22C32BBDC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B2AE-3088-4D6C-97D4-C6BCB5A39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45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DBE9-D85C-40C8-994F-49F22C32BBDC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B2AE-3088-4D6C-97D4-C6BCB5A39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3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DBE9-D85C-40C8-994F-49F22C32BBDC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B2AE-3088-4D6C-97D4-C6BCB5A39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62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DBE9-D85C-40C8-994F-49F22C32BBDC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B2AE-3088-4D6C-97D4-C6BCB5A39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240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DBE9-D85C-40C8-994F-49F22C32BBDC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B2AE-3088-4D6C-97D4-C6BCB5A39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83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DBE9-D85C-40C8-994F-49F22C32BBDC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B2AE-3088-4D6C-97D4-C6BCB5A39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44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FDBE9-D85C-40C8-994F-49F22C32BBDC}" type="datetimeFigureOut">
              <a:rPr lang="en-US" smtClean="0"/>
              <a:pPr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B2AE-3088-4D6C-97D4-C6BCB5A39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86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5348288" y="1828800"/>
          <a:ext cx="3033712" cy="256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SPW 11.0 Graph" r:id="rId4" imgW="3028320" imgH="2559240" progId="SigmaPlotGraphicObject.10">
                  <p:embed/>
                </p:oleObj>
              </mc:Choice>
              <mc:Fallback>
                <p:oleObj name="SPW 11.0 Graph" r:id="rId4" imgW="3028320" imgH="2559240" progId="SigmaPlotGraphicObject.10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8288" y="1828800"/>
                        <a:ext cx="3033712" cy="2563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667000" y="1828800"/>
          <a:ext cx="2944812" cy="256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SPW 11.0 Graph" r:id="rId6" imgW="2940480" imgH="2560320" progId="SigmaPlotGraphicObject.10">
                  <p:embed/>
                </p:oleObj>
              </mc:Choice>
              <mc:Fallback>
                <p:oleObj name="SPW 11.0 Graph" r:id="rId6" imgW="2940480" imgH="2560320" progId="SigmaPlotGraphicObject.10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828800"/>
                        <a:ext cx="2944812" cy="2563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90800" y="2057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9344" y="2057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81000" y="2362200"/>
            <a:ext cx="2209800" cy="1219200"/>
            <a:chOff x="152400" y="2209800"/>
            <a:chExt cx="2378076" cy="1358900"/>
          </a:xfrm>
        </p:grpSpPr>
        <p:sp>
          <p:nvSpPr>
            <p:cNvPr id="14" name="Freeform 37"/>
            <p:cNvSpPr>
              <a:spLocks noEditPoints="1"/>
            </p:cNvSpPr>
            <p:nvPr/>
          </p:nvSpPr>
          <p:spPr bwMode="auto">
            <a:xfrm>
              <a:off x="1676400" y="2514600"/>
              <a:ext cx="685800" cy="3810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160" y="0"/>
                </a:cxn>
                <a:cxn ang="0">
                  <a:pos x="1168" y="8"/>
                </a:cxn>
                <a:cxn ang="0">
                  <a:pos x="1168" y="632"/>
                </a:cxn>
                <a:cxn ang="0">
                  <a:pos x="1160" y="640"/>
                </a:cxn>
                <a:cxn ang="0">
                  <a:pos x="8" y="640"/>
                </a:cxn>
                <a:cxn ang="0">
                  <a:pos x="0" y="632"/>
                </a:cxn>
                <a:cxn ang="0">
                  <a:pos x="0" y="8"/>
                </a:cxn>
                <a:cxn ang="0">
                  <a:pos x="16" y="632"/>
                </a:cxn>
                <a:cxn ang="0">
                  <a:pos x="8" y="624"/>
                </a:cxn>
                <a:cxn ang="0">
                  <a:pos x="1160" y="624"/>
                </a:cxn>
                <a:cxn ang="0">
                  <a:pos x="1152" y="632"/>
                </a:cxn>
                <a:cxn ang="0">
                  <a:pos x="1152" y="8"/>
                </a:cxn>
                <a:cxn ang="0">
                  <a:pos x="1160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632"/>
                </a:cxn>
              </a:cxnLst>
              <a:rect l="0" t="0" r="r" b="b"/>
              <a:pathLst>
                <a:path w="1168" h="64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160" y="0"/>
                  </a:lnTo>
                  <a:cubicBezTo>
                    <a:pt x="1165" y="0"/>
                    <a:pt x="1168" y="4"/>
                    <a:pt x="1168" y="8"/>
                  </a:cubicBezTo>
                  <a:lnTo>
                    <a:pt x="1168" y="632"/>
                  </a:lnTo>
                  <a:cubicBezTo>
                    <a:pt x="1168" y="637"/>
                    <a:pt x="1165" y="640"/>
                    <a:pt x="1160" y="640"/>
                  </a:cubicBezTo>
                  <a:lnTo>
                    <a:pt x="8" y="640"/>
                  </a:lnTo>
                  <a:cubicBezTo>
                    <a:pt x="4" y="640"/>
                    <a:pt x="0" y="637"/>
                    <a:pt x="0" y="632"/>
                  </a:cubicBezTo>
                  <a:lnTo>
                    <a:pt x="0" y="8"/>
                  </a:lnTo>
                  <a:close/>
                  <a:moveTo>
                    <a:pt x="16" y="632"/>
                  </a:moveTo>
                  <a:lnTo>
                    <a:pt x="8" y="624"/>
                  </a:lnTo>
                  <a:lnTo>
                    <a:pt x="1160" y="624"/>
                  </a:lnTo>
                  <a:lnTo>
                    <a:pt x="1152" y="632"/>
                  </a:lnTo>
                  <a:lnTo>
                    <a:pt x="1152" y="8"/>
                  </a:lnTo>
                  <a:lnTo>
                    <a:pt x="116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632"/>
                  </a:lnTo>
                  <a:close/>
                </a:path>
              </a:pathLst>
            </a:custGeom>
            <a:solidFill>
              <a:srgbClr val="000000"/>
            </a:solidFill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38"/>
            <p:cNvSpPr>
              <a:spLocks noChangeArrowheads="1"/>
            </p:cNvSpPr>
            <p:nvPr/>
          </p:nvSpPr>
          <p:spPr bwMode="auto">
            <a:xfrm>
              <a:off x="1781175" y="2581275"/>
              <a:ext cx="6096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VEN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6" name="Group 54"/>
            <p:cNvGrpSpPr>
              <a:grpSpLocks/>
            </p:cNvGrpSpPr>
            <p:nvPr/>
          </p:nvGrpSpPr>
          <p:grpSpPr bwMode="auto">
            <a:xfrm>
              <a:off x="152400" y="2971800"/>
              <a:ext cx="2378076" cy="596900"/>
              <a:chOff x="1456" y="971"/>
              <a:chExt cx="1498" cy="376"/>
            </a:xfrm>
          </p:grpSpPr>
          <p:sp>
            <p:nvSpPr>
              <p:cNvPr id="24" name="Rectangle 43"/>
              <p:cNvSpPr>
                <a:spLocks noChangeArrowheads="1"/>
              </p:cNvSpPr>
              <p:nvPr/>
            </p:nvSpPr>
            <p:spPr bwMode="auto">
              <a:xfrm>
                <a:off x="1456" y="971"/>
                <a:ext cx="1275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Rectangle 45"/>
              <p:cNvSpPr>
                <a:spLocks noChangeArrowheads="1"/>
              </p:cNvSpPr>
              <p:nvPr/>
            </p:nvSpPr>
            <p:spPr bwMode="auto">
              <a:xfrm>
                <a:off x="1720" y="1023"/>
                <a:ext cx="563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0.12wt% </a:t>
                </a:r>
                <a:r>
                  <a:rPr kumimoji="0" lang="en-US" sz="12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Coll</a:t>
                </a:r>
                <a:endPara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6" name="Rectangle 46"/>
              <p:cNvSpPr>
                <a:spLocks noChangeArrowheads="1"/>
              </p:cNvSpPr>
              <p:nvPr/>
            </p:nvSpPr>
            <p:spPr bwMode="auto">
              <a:xfrm>
                <a:off x="1510" y="1049"/>
                <a:ext cx="168" cy="3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47"/>
              <p:cNvSpPr>
                <a:spLocks noChangeArrowheads="1"/>
              </p:cNvSpPr>
              <p:nvPr/>
            </p:nvSpPr>
            <p:spPr bwMode="auto">
              <a:xfrm>
                <a:off x="1510" y="1049"/>
                <a:ext cx="168" cy="34"/>
              </a:xfrm>
              <a:prstGeom prst="rect">
                <a:avLst/>
              </a:prstGeom>
              <a:noFill/>
              <a:ln w="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48"/>
              <p:cNvSpPr>
                <a:spLocks noChangeArrowheads="1"/>
              </p:cNvSpPr>
              <p:nvPr/>
            </p:nvSpPr>
            <p:spPr bwMode="auto">
              <a:xfrm>
                <a:off x="1720" y="1116"/>
                <a:ext cx="1234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0.2wt% </a:t>
                </a:r>
                <a:r>
                  <a:rPr kumimoji="0" lang="en-US" sz="12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Coll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 + 0.5wt% </a:t>
                </a:r>
                <a:r>
                  <a:rPr kumimoji="0" lang="en-US" sz="12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MeHA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9" name="Rectangle 49"/>
              <p:cNvSpPr>
                <a:spLocks noChangeArrowheads="1"/>
              </p:cNvSpPr>
              <p:nvPr/>
            </p:nvSpPr>
            <p:spPr bwMode="auto">
              <a:xfrm>
                <a:off x="1510" y="1142"/>
                <a:ext cx="168" cy="34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50"/>
              <p:cNvSpPr>
                <a:spLocks noChangeArrowheads="1"/>
              </p:cNvSpPr>
              <p:nvPr/>
            </p:nvSpPr>
            <p:spPr bwMode="auto">
              <a:xfrm>
                <a:off x="1510" y="1142"/>
                <a:ext cx="168" cy="34"/>
              </a:xfrm>
              <a:prstGeom prst="rect">
                <a:avLst/>
              </a:prstGeom>
              <a:noFill/>
              <a:ln w="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51"/>
              <p:cNvSpPr>
                <a:spLocks noChangeArrowheads="1"/>
              </p:cNvSpPr>
              <p:nvPr/>
            </p:nvSpPr>
            <p:spPr bwMode="auto">
              <a:xfrm>
                <a:off x="1720" y="1209"/>
                <a:ext cx="1234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0.4wt% </a:t>
                </a:r>
                <a:r>
                  <a:rPr kumimoji="0" lang="en-US" sz="12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Coll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 + 0.5wt% </a:t>
                </a:r>
                <a:r>
                  <a:rPr kumimoji="0" lang="en-US" sz="12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MeHA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" name="Rectangle 52"/>
              <p:cNvSpPr>
                <a:spLocks noChangeArrowheads="1"/>
              </p:cNvSpPr>
              <p:nvPr/>
            </p:nvSpPr>
            <p:spPr bwMode="auto">
              <a:xfrm>
                <a:off x="1510" y="1235"/>
                <a:ext cx="168" cy="33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53"/>
              <p:cNvSpPr>
                <a:spLocks noChangeArrowheads="1"/>
              </p:cNvSpPr>
              <p:nvPr/>
            </p:nvSpPr>
            <p:spPr bwMode="auto">
              <a:xfrm>
                <a:off x="1510" y="1235"/>
                <a:ext cx="168" cy="33"/>
              </a:xfrm>
              <a:prstGeom prst="rect">
                <a:avLst/>
              </a:prstGeom>
              <a:noFill/>
              <a:ln w="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66"/>
            <p:cNvGrpSpPr/>
            <p:nvPr/>
          </p:nvGrpSpPr>
          <p:grpSpPr>
            <a:xfrm>
              <a:off x="685800" y="2209800"/>
              <a:ext cx="642938" cy="490538"/>
              <a:chOff x="190500" y="1895475"/>
              <a:chExt cx="642938" cy="490538"/>
            </a:xfrm>
          </p:grpSpPr>
          <p:sp>
            <p:nvSpPr>
              <p:cNvPr id="20" name="Freeform 55"/>
              <p:cNvSpPr>
                <a:spLocks/>
              </p:cNvSpPr>
              <p:nvPr/>
            </p:nvSpPr>
            <p:spPr bwMode="auto">
              <a:xfrm>
                <a:off x="190500" y="1901825"/>
                <a:ext cx="642938" cy="484188"/>
              </a:xfrm>
              <a:custGeom>
                <a:avLst/>
                <a:gdLst/>
                <a:ahLst/>
                <a:cxnLst>
                  <a:cxn ang="0">
                    <a:pos x="114" y="321"/>
                  </a:cxn>
                  <a:cxn ang="0">
                    <a:pos x="118" y="652"/>
                  </a:cxn>
                  <a:cxn ang="0">
                    <a:pos x="141" y="795"/>
                  </a:cxn>
                  <a:cxn ang="0">
                    <a:pos x="166" y="847"/>
                  </a:cxn>
                  <a:cxn ang="0">
                    <a:pos x="168" y="850"/>
                  </a:cxn>
                  <a:cxn ang="0">
                    <a:pos x="206" y="872"/>
                  </a:cxn>
                  <a:cxn ang="0">
                    <a:pos x="330" y="893"/>
                  </a:cxn>
                  <a:cxn ang="0">
                    <a:pos x="503" y="914"/>
                  </a:cxn>
                  <a:cxn ang="0">
                    <a:pos x="707" y="925"/>
                  </a:cxn>
                  <a:cxn ang="0">
                    <a:pos x="853" y="924"/>
                  </a:cxn>
                  <a:cxn ang="0">
                    <a:pos x="923" y="915"/>
                  </a:cxn>
                  <a:cxn ang="0">
                    <a:pos x="1030" y="874"/>
                  </a:cxn>
                  <a:cxn ang="0">
                    <a:pos x="1062" y="849"/>
                  </a:cxn>
                  <a:cxn ang="0">
                    <a:pos x="1069" y="823"/>
                  </a:cxn>
                  <a:cxn ang="0">
                    <a:pos x="1083" y="701"/>
                  </a:cxn>
                  <a:cxn ang="0">
                    <a:pos x="1093" y="535"/>
                  </a:cxn>
                  <a:cxn ang="0">
                    <a:pos x="1107" y="440"/>
                  </a:cxn>
                  <a:cxn ang="0">
                    <a:pos x="1131" y="390"/>
                  </a:cxn>
                  <a:cxn ang="0">
                    <a:pos x="1165" y="359"/>
                  </a:cxn>
                  <a:cxn ang="0">
                    <a:pos x="1215" y="344"/>
                  </a:cxn>
                  <a:cxn ang="0">
                    <a:pos x="1213" y="345"/>
                  </a:cxn>
                  <a:cxn ang="0">
                    <a:pos x="1240" y="327"/>
                  </a:cxn>
                  <a:cxn ang="0">
                    <a:pos x="1252" y="308"/>
                  </a:cxn>
                  <a:cxn ang="0">
                    <a:pos x="1259" y="262"/>
                  </a:cxn>
                  <a:cxn ang="0">
                    <a:pos x="1370" y="277"/>
                  </a:cxn>
                  <a:cxn ang="0">
                    <a:pos x="1353" y="359"/>
                  </a:cxn>
                  <a:cxn ang="0">
                    <a:pos x="1319" y="406"/>
                  </a:cxn>
                  <a:cxn ang="0">
                    <a:pos x="1281" y="434"/>
                  </a:cxn>
                  <a:cxn ang="0">
                    <a:pos x="1238" y="453"/>
                  </a:cxn>
                  <a:cxn ang="0">
                    <a:pos x="1216" y="460"/>
                  </a:cxn>
                  <a:cxn ang="0">
                    <a:pos x="1226" y="449"/>
                  </a:cxn>
                  <a:cxn ang="0">
                    <a:pos x="1212" y="479"/>
                  </a:cxn>
                  <a:cxn ang="0">
                    <a:pos x="1204" y="544"/>
                  </a:cxn>
                  <a:cxn ang="0">
                    <a:pos x="1194" y="710"/>
                  </a:cxn>
                  <a:cxn ang="0">
                    <a:pos x="1174" y="860"/>
                  </a:cxn>
                  <a:cxn ang="0">
                    <a:pos x="1143" y="926"/>
                  </a:cxn>
                  <a:cxn ang="0">
                    <a:pos x="1073" y="977"/>
                  </a:cxn>
                  <a:cxn ang="0">
                    <a:pos x="958" y="1022"/>
                  </a:cxn>
                  <a:cxn ang="0">
                    <a:pos x="856" y="1036"/>
                  </a:cxn>
                  <a:cxn ang="0">
                    <a:pos x="702" y="1036"/>
                  </a:cxn>
                  <a:cxn ang="0">
                    <a:pos x="493" y="1025"/>
                  </a:cxn>
                  <a:cxn ang="0">
                    <a:pos x="311" y="1004"/>
                  </a:cxn>
                  <a:cxn ang="0">
                    <a:pos x="159" y="973"/>
                  </a:cxn>
                  <a:cxn ang="0">
                    <a:pos x="105" y="943"/>
                  </a:cxn>
                  <a:cxn ang="0">
                    <a:pos x="69" y="904"/>
                  </a:cxn>
                  <a:cxn ang="0">
                    <a:pos x="32" y="821"/>
                  </a:cxn>
                  <a:cxn ang="0">
                    <a:pos x="6" y="655"/>
                  </a:cxn>
                  <a:cxn ang="0">
                    <a:pos x="3" y="314"/>
                  </a:cxn>
                  <a:cxn ang="0">
                    <a:pos x="145" y="13"/>
                  </a:cxn>
                </a:cxnLst>
                <a:rect l="0" t="0" r="r" b="b"/>
                <a:pathLst>
                  <a:path w="1374" h="1037">
                    <a:moveTo>
                      <a:pt x="145" y="13"/>
                    </a:moveTo>
                    <a:lnTo>
                      <a:pt x="121" y="220"/>
                    </a:lnTo>
                    <a:lnTo>
                      <a:pt x="114" y="321"/>
                    </a:lnTo>
                    <a:lnTo>
                      <a:pt x="112" y="423"/>
                    </a:lnTo>
                    <a:lnTo>
                      <a:pt x="114" y="533"/>
                    </a:lnTo>
                    <a:lnTo>
                      <a:pt x="118" y="652"/>
                    </a:lnTo>
                    <a:lnTo>
                      <a:pt x="123" y="706"/>
                    </a:lnTo>
                    <a:lnTo>
                      <a:pt x="131" y="754"/>
                    </a:lnTo>
                    <a:lnTo>
                      <a:pt x="141" y="795"/>
                    </a:lnTo>
                    <a:lnTo>
                      <a:pt x="153" y="827"/>
                    </a:lnTo>
                    <a:lnTo>
                      <a:pt x="149" y="818"/>
                    </a:lnTo>
                    <a:lnTo>
                      <a:pt x="166" y="847"/>
                    </a:lnTo>
                    <a:lnTo>
                      <a:pt x="159" y="838"/>
                    </a:lnTo>
                    <a:lnTo>
                      <a:pt x="178" y="859"/>
                    </a:lnTo>
                    <a:lnTo>
                      <a:pt x="168" y="850"/>
                    </a:lnTo>
                    <a:lnTo>
                      <a:pt x="190" y="865"/>
                    </a:lnTo>
                    <a:lnTo>
                      <a:pt x="182" y="861"/>
                    </a:lnTo>
                    <a:lnTo>
                      <a:pt x="206" y="872"/>
                    </a:lnTo>
                    <a:lnTo>
                      <a:pt x="194" y="868"/>
                    </a:lnTo>
                    <a:lnTo>
                      <a:pt x="254" y="881"/>
                    </a:lnTo>
                    <a:lnTo>
                      <a:pt x="330" y="893"/>
                    </a:lnTo>
                    <a:lnTo>
                      <a:pt x="380" y="901"/>
                    </a:lnTo>
                    <a:lnTo>
                      <a:pt x="438" y="908"/>
                    </a:lnTo>
                    <a:lnTo>
                      <a:pt x="503" y="914"/>
                    </a:lnTo>
                    <a:lnTo>
                      <a:pt x="572" y="919"/>
                    </a:lnTo>
                    <a:lnTo>
                      <a:pt x="641" y="922"/>
                    </a:lnTo>
                    <a:lnTo>
                      <a:pt x="707" y="925"/>
                    </a:lnTo>
                    <a:lnTo>
                      <a:pt x="765" y="925"/>
                    </a:lnTo>
                    <a:lnTo>
                      <a:pt x="814" y="925"/>
                    </a:lnTo>
                    <a:lnTo>
                      <a:pt x="853" y="924"/>
                    </a:lnTo>
                    <a:lnTo>
                      <a:pt x="882" y="922"/>
                    </a:lnTo>
                    <a:lnTo>
                      <a:pt x="931" y="913"/>
                    </a:lnTo>
                    <a:lnTo>
                      <a:pt x="923" y="915"/>
                    </a:lnTo>
                    <a:lnTo>
                      <a:pt x="963" y="902"/>
                    </a:lnTo>
                    <a:lnTo>
                      <a:pt x="995" y="888"/>
                    </a:lnTo>
                    <a:lnTo>
                      <a:pt x="1030" y="874"/>
                    </a:lnTo>
                    <a:lnTo>
                      <a:pt x="1054" y="861"/>
                    </a:lnTo>
                    <a:lnTo>
                      <a:pt x="1039" y="873"/>
                    </a:lnTo>
                    <a:lnTo>
                      <a:pt x="1062" y="849"/>
                    </a:lnTo>
                    <a:lnTo>
                      <a:pt x="1052" y="862"/>
                    </a:lnTo>
                    <a:lnTo>
                      <a:pt x="1062" y="842"/>
                    </a:lnTo>
                    <a:lnTo>
                      <a:pt x="1069" y="823"/>
                    </a:lnTo>
                    <a:lnTo>
                      <a:pt x="1075" y="793"/>
                    </a:lnTo>
                    <a:lnTo>
                      <a:pt x="1079" y="753"/>
                    </a:lnTo>
                    <a:lnTo>
                      <a:pt x="1083" y="701"/>
                    </a:lnTo>
                    <a:lnTo>
                      <a:pt x="1086" y="646"/>
                    </a:lnTo>
                    <a:lnTo>
                      <a:pt x="1089" y="589"/>
                    </a:lnTo>
                    <a:lnTo>
                      <a:pt x="1093" y="535"/>
                    </a:lnTo>
                    <a:lnTo>
                      <a:pt x="1097" y="490"/>
                    </a:lnTo>
                    <a:lnTo>
                      <a:pt x="1105" y="448"/>
                    </a:lnTo>
                    <a:cubicBezTo>
                      <a:pt x="1105" y="446"/>
                      <a:pt x="1106" y="443"/>
                      <a:pt x="1107" y="440"/>
                    </a:cubicBezTo>
                    <a:lnTo>
                      <a:pt x="1116" y="416"/>
                    </a:lnTo>
                    <a:cubicBezTo>
                      <a:pt x="1117" y="412"/>
                      <a:pt x="1119" y="409"/>
                      <a:pt x="1121" y="406"/>
                    </a:cubicBezTo>
                    <a:lnTo>
                      <a:pt x="1131" y="390"/>
                    </a:lnTo>
                    <a:cubicBezTo>
                      <a:pt x="1134" y="385"/>
                      <a:pt x="1138" y="380"/>
                      <a:pt x="1143" y="376"/>
                    </a:cubicBezTo>
                    <a:lnTo>
                      <a:pt x="1155" y="366"/>
                    </a:lnTo>
                    <a:cubicBezTo>
                      <a:pt x="1158" y="364"/>
                      <a:pt x="1162" y="361"/>
                      <a:pt x="1165" y="359"/>
                    </a:cubicBezTo>
                    <a:lnTo>
                      <a:pt x="1177" y="353"/>
                    </a:lnTo>
                    <a:cubicBezTo>
                      <a:pt x="1182" y="351"/>
                      <a:pt x="1186" y="350"/>
                      <a:pt x="1191" y="349"/>
                    </a:cubicBezTo>
                    <a:lnTo>
                      <a:pt x="1215" y="344"/>
                    </a:lnTo>
                    <a:lnTo>
                      <a:pt x="1204" y="347"/>
                    </a:lnTo>
                    <a:lnTo>
                      <a:pt x="1225" y="338"/>
                    </a:lnTo>
                    <a:lnTo>
                      <a:pt x="1213" y="345"/>
                    </a:lnTo>
                    <a:lnTo>
                      <a:pt x="1230" y="332"/>
                    </a:lnTo>
                    <a:lnTo>
                      <a:pt x="1248" y="320"/>
                    </a:lnTo>
                    <a:lnTo>
                      <a:pt x="1240" y="327"/>
                    </a:lnTo>
                    <a:lnTo>
                      <a:pt x="1253" y="314"/>
                    </a:lnTo>
                    <a:lnTo>
                      <a:pt x="1242" y="328"/>
                    </a:lnTo>
                    <a:lnTo>
                      <a:pt x="1252" y="308"/>
                    </a:lnTo>
                    <a:lnTo>
                      <a:pt x="1248" y="320"/>
                    </a:lnTo>
                    <a:lnTo>
                      <a:pt x="1255" y="291"/>
                    </a:lnTo>
                    <a:lnTo>
                      <a:pt x="1259" y="262"/>
                    </a:lnTo>
                    <a:lnTo>
                      <a:pt x="1263" y="186"/>
                    </a:lnTo>
                    <a:lnTo>
                      <a:pt x="1374" y="191"/>
                    </a:lnTo>
                    <a:lnTo>
                      <a:pt x="1370" y="277"/>
                    </a:lnTo>
                    <a:lnTo>
                      <a:pt x="1364" y="318"/>
                    </a:lnTo>
                    <a:lnTo>
                      <a:pt x="1357" y="347"/>
                    </a:lnTo>
                    <a:cubicBezTo>
                      <a:pt x="1356" y="351"/>
                      <a:pt x="1354" y="355"/>
                      <a:pt x="1353" y="359"/>
                    </a:cubicBezTo>
                    <a:lnTo>
                      <a:pt x="1343" y="379"/>
                    </a:lnTo>
                    <a:cubicBezTo>
                      <a:pt x="1340" y="384"/>
                      <a:pt x="1336" y="389"/>
                      <a:pt x="1332" y="393"/>
                    </a:cubicBezTo>
                    <a:lnTo>
                      <a:pt x="1319" y="406"/>
                    </a:lnTo>
                    <a:cubicBezTo>
                      <a:pt x="1316" y="409"/>
                      <a:pt x="1314" y="411"/>
                      <a:pt x="1311" y="413"/>
                    </a:cubicBezTo>
                    <a:lnTo>
                      <a:pt x="1298" y="421"/>
                    </a:lnTo>
                    <a:lnTo>
                      <a:pt x="1281" y="434"/>
                    </a:lnTo>
                    <a:cubicBezTo>
                      <a:pt x="1278" y="437"/>
                      <a:pt x="1274" y="439"/>
                      <a:pt x="1270" y="441"/>
                    </a:cubicBezTo>
                    <a:lnTo>
                      <a:pt x="1249" y="450"/>
                    </a:lnTo>
                    <a:cubicBezTo>
                      <a:pt x="1245" y="451"/>
                      <a:pt x="1242" y="453"/>
                      <a:pt x="1238" y="453"/>
                    </a:cubicBezTo>
                    <a:lnTo>
                      <a:pt x="1214" y="458"/>
                    </a:lnTo>
                    <a:lnTo>
                      <a:pt x="1228" y="454"/>
                    </a:lnTo>
                    <a:lnTo>
                      <a:pt x="1216" y="460"/>
                    </a:lnTo>
                    <a:lnTo>
                      <a:pt x="1226" y="452"/>
                    </a:lnTo>
                    <a:lnTo>
                      <a:pt x="1214" y="462"/>
                    </a:lnTo>
                    <a:lnTo>
                      <a:pt x="1226" y="449"/>
                    </a:lnTo>
                    <a:lnTo>
                      <a:pt x="1216" y="465"/>
                    </a:lnTo>
                    <a:lnTo>
                      <a:pt x="1221" y="455"/>
                    </a:lnTo>
                    <a:lnTo>
                      <a:pt x="1212" y="479"/>
                    </a:lnTo>
                    <a:lnTo>
                      <a:pt x="1214" y="470"/>
                    </a:lnTo>
                    <a:lnTo>
                      <a:pt x="1208" y="499"/>
                    </a:lnTo>
                    <a:lnTo>
                      <a:pt x="1204" y="544"/>
                    </a:lnTo>
                    <a:lnTo>
                      <a:pt x="1200" y="595"/>
                    </a:lnTo>
                    <a:lnTo>
                      <a:pt x="1197" y="651"/>
                    </a:lnTo>
                    <a:lnTo>
                      <a:pt x="1194" y="710"/>
                    </a:lnTo>
                    <a:lnTo>
                      <a:pt x="1190" y="764"/>
                    </a:lnTo>
                    <a:lnTo>
                      <a:pt x="1184" y="818"/>
                    </a:lnTo>
                    <a:lnTo>
                      <a:pt x="1174" y="860"/>
                    </a:lnTo>
                    <a:lnTo>
                      <a:pt x="1163" y="893"/>
                    </a:lnTo>
                    <a:lnTo>
                      <a:pt x="1153" y="913"/>
                    </a:lnTo>
                    <a:cubicBezTo>
                      <a:pt x="1150" y="918"/>
                      <a:pt x="1147" y="922"/>
                      <a:pt x="1143" y="926"/>
                    </a:cubicBezTo>
                    <a:lnTo>
                      <a:pt x="1120" y="950"/>
                    </a:lnTo>
                    <a:cubicBezTo>
                      <a:pt x="1115" y="955"/>
                      <a:pt x="1110" y="959"/>
                      <a:pt x="1105" y="962"/>
                    </a:cubicBezTo>
                    <a:lnTo>
                      <a:pt x="1073" y="977"/>
                    </a:lnTo>
                    <a:lnTo>
                      <a:pt x="1040" y="991"/>
                    </a:lnTo>
                    <a:lnTo>
                      <a:pt x="998" y="1009"/>
                    </a:lnTo>
                    <a:lnTo>
                      <a:pt x="958" y="1022"/>
                    </a:lnTo>
                    <a:cubicBezTo>
                      <a:pt x="955" y="1023"/>
                      <a:pt x="953" y="1023"/>
                      <a:pt x="950" y="1024"/>
                    </a:cubicBezTo>
                    <a:lnTo>
                      <a:pt x="893" y="1033"/>
                    </a:lnTo>
                    <a:lnTo>
                      <a:pt x="856" y="1036"/>
                    </a:lnTo>
                    <a:lnTo>
                      <a:pt x="814" y="1037"/>
                    </a:lnTo>
                    <a:lnTo>
                      <a:pt x="764" y="1037"/>
                    </a:lnTo>
                    <a:lnTo>
                      <a:pt x="702" y="1036"/>
                    </a:lnTo>
                    <a:lnTo>
                      <a:pt x="636" y="1033"/>
                    </a:lnTo>
                    <a:lnTo>
                      <a:pt x="564" y="1030"/>
                    </a:lnTo>
                    <a:lnTo>
                      <a:pt x="493" y="1025"/>
                    </a:lnTo>
                    <a:lnTo>
                      <a:pt x="425" y="1019"/>
                    </a:lnTo>
                    <a:lnTo>
                      <a:pt x="363" y="1012"/>
                    </a:lnTo>
                    <a:lnTo>
                      <a:pt x="311" y="1004"/>
                    </a:lnTo>
                    <a:lnTo>
                      <a:pt x="231" y="990"/>
                    </a:lnTo>
                    <a:lnTo>
                      <a:pt x="171" y="977"/>
                    </a:lnTo>
                    <a:cubicBezTo>
                      <a:pt x="167" y="976"/>
                      <a:pt x="163" y="975"/>
                      <a:pt x="159" y="973"/>
                    </a:cubicBezTo>
                    <a:lnTo>
                      <a:pt x="135" y="962"/>
                    </a:lnTo>
                    <a:cubicBezTo>
                      <a:pt x="132" y="961"/>
                      <a:pt x="130" y="960"/>
                      <a:pt x="127" y="958"/>
                    </a:cubicBezTo>
                    <a:lnTo>
                      <a:pt x="105" y="943"/>
                    </a:lnTo>
                    <a:cubicBezTo>
                      <a:pt x="101" y="940"/>
                      <a:pt x="98" y="937"/>
                      <a:pt x="95" y="934"/>
                    </a:cubicBezTo>
                    <a:lnTo>
                      <a:pt x="76" y="913"/>
                    </a:lnTo>
                    <a:cubicBezTo>
                      <a:pt x="73" y="910"/>
                      <a:pt x="71" y="907"/>
                      <a:pt x="69" y="904"/>
                    </a:cubicBezTo>
                    <a:lnTo>
                      <a:pt x="52" y="875"/>
                    </a:lnTo>
                    <a:cubicBezTo>
                      <a:pt x="50" y="872"/>
                      <a:pt x="49" y="869"/>
                      <a:pt x="48" y="866"/>
                    </a:cubicBezTo>
                    <a:lnTo>
                      <a:pt x="32" y="821"/>
                    </a:lnTo>
                    <a:lnTo>
                      <a:pt x="20" y="771"/>
                    </a:lnTo>
                    <a:lnTo>
                      <a:pt x="12" y="715"/>
                    </a:lnTo>
                    <a:lnTo>
                      <a:pt x="6" y="655"/>
                    </a:lnTo>
                    <a:lnTo>
                      <a:pt x="2" y="535"/>
                    </a:lnTo>
                    <a:lnTo>
                      <a:pt x="0" y="420"/>
                    </a:lnTo>
                    <a:lnTo>
                      <a:pt x="3" y="314"/>
                    </a:lnTo>
                    <a:lnTo>
                      <a:pt x="10" y="207"/>
                    </a:lnTo>
                    <a:lnTo>
                      <a:pt x="34" y="0"/>
                    </a:lnTo>
                    <a:lnTo>
                      <a:pt x="145" y="13"/>
                    </a:lnTo>
                    <a:close/>
                  </a:path>
                </a:pathLst>
              </a:custGeom>
              <a:solidFill>
                <a:srgbClr val="C00000"/>
              </a:solidFill>
              <a:ln w="0" cap="flat">
                <a:solidFill>
                  <a:srgbClr val="C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56"/>
              <p:cNvSpPr>
                <a:spLocks/>
              </p:cNvSpPr>
              <p:nvPr/>
            </p:nvSpPr>
            <p:spPr bwMode="auto">
              <a:xfrm>
                <a:off x="339725" y="1901825"/>
                <a:ext cx="282575" cy="279400"/>
              </a:xfrm>
              <a:custGeom>
                <a:avLst/>
                <a:gdLst/>
                <a:ahLst/>
                <a:cxnLst>
                  <a:cxn ang="0">
                    <a:pos x="120" y="110"/>
                  </a:cxn>
                  <a:cxn ang="0">
                    <a:pos x="131" y="297"/>
                  </a:cxn>
                  <a:cxn ang="0">
                    <a:pos x="135" y="441"/>
                  </a:cxn>
                  <a:cxn ang="0">
                    <a:pos x="144" y="480"/>
                  </a:cxn>
                  <a:cxn ang="0">
                    <a:pos x="141" y="478"/>
                  </a:cxn>
                  <a:cxn ang="0">
                    <a:pos x="131" y="472"/>
                  </a:cxn>
                  <a:cxn ang="0">
                    <a:pos x="120" y="474"/>
                  </a:cxn>
                  <a:cxn ang="0">
                    <a:pos x="184" y="475"/>
                  </a:cxn>
                  <a:cxn ang="0">
                    <a:pos x="255" y="481"/>
                  </a:cxn>
                  <a:cxn ang="0">
                    <a:pos x="426" y="483"/>
                  </a:cxn>
                  <a:cxn ang="0">
                    <a:pos x="482" y="476"/>
                  </a:cxn>
                  <a:cxn ang="0">
                    <a:pos x="497" y="463"/>
                  </a:cxn>
                  <a:cxn ang="0">
                    <a:pos x="496" y="453"/>
                  </a:cxn>
                  <a:cxn ang="0">
                    <a:pos x="493" y="443"/>
                  </a:cxn>
                  <a:cxn ang="0">
                    <a:pos x="491" y="433"/>
                  </a:cxn>
                  <a:cxn ang="0">
                    <a:pos x="497" y="459"/>
                  </a:cxn>
                  <a:cxn ang="0">
                    <a:pos x="502" y="469"/>
                  </a:cxn>
                  <a:cxn ang="0">
                    <a:pos x="445" y="443"/>
                  </a:cxn>
                  <a:cxn ang="0">
                    <a:pos x="415" y="399"/>
                  </a:cxn>
                  <a:cxn ang="0">
                    <a:pos x="405" y="345"/>
                  </a:cxn>
                  <a:cxn ang="0">
                    <a:pos x="398" y="240"/>
                  </a:cxn>
                  <a:cxn ang="0">
                    <a:pos x="396" y="190"/>
                  </a:cxn>
                  <a:cxn ang="0">
                    <a:pos x="508" y="183"/>
                  </a:cxn>
                  <a:cxn ang="0">
                    <a:pos x="508" y="207"/>
                  </a:cxn>
                  <a:cxn ang="0">
                    <a:pos x="511" y="265"/>
                  </a:cxn>
                  <a:cxn ang="0">
                    <a:pos x="519" y="352"/>
                  </a:cxn>
                  <a:cxn ang="0">
                    <a:pos x="512" y="349"/>
                  </a:cxn>
                  <a:cxn ang="0">
                    <a:pos x="503" y="353"/>
                  </a:cxn>
                  <a:cxn ang="0">
                    <a:pos x="544" y="362"/>
                  </a:cxn>
                  <a:cxn ang="0">
                    <a:pos x="584" y="387"/>
                  </a:cxn>
                  <a:cxn ang="0">
                    <a:pos x="604" y="448"/>
                  </a:cxn>
                  <a:cxn ang="0">
                    <a:pos x="599" y="492"/>
                  </a:cxn>
                  <a:cxn ang="0">
                    <a:pos x="573" y="541"/>
                  </a:cxn>
                  <a:cxn ang="0">
                    <a:pos x="520" y="580"/>
                  </a:cxn>
                  <a:cxn ang="0">
                    <a:pos x="468" y="592"/>
                  </a:cxn>
                  <a:cxn ang="0">
                    <a:pos x="337" y="596"/>
                  </a:cxn>
                  <a:cxn ang="0">
                    <a:pos x="209" y="589"/>
                  </a:cxn>
                  <a:cxn ang="0">
                    <a:pos x="140" y="586"/>
                  </a:cxn>
                  <a:cxn ang="0">
                    <a:pos x="89" y="577"/>
                  </a:cxn>
                  <a:cxn ang="0">
                    <a:pos x="57" y="553"/>
                  </a:cxn>
                  <a:cxn ang="0">
                    <a:pos x="43" y="530"/>
                  </a:cxn>
                  <a:cxn ang="0">
                    <a:pos x="28" y="479"/>
                  </a:cxn>
                  <a:cxn ang="0">
                    <a:pos x="20" y="375"/>
                  </a:cxn>
                  <a:cxn ang="0">
                    <a:pos x="17" y="234"/>
                  </a:cxn>
                  <a:cxn ang="0">
                    <a:pos x="0" y="9"/>
                  </a:cxn>
                </a:cxnLst>
                <a:rect l="0" t="0" r="r" b="b"/>
                <a:pathLst>
                  <a:path w="605" h="596">
                    <a:moveTo>
                      <a:pt x="111" y="0"/>
                    </a:moveTo>
                    <a:lnTo>
                      <a:pt x="120" y="110"/>
                    </a:lnTo>
                    <a:lnTo>
                      <a:pt x="128" y="227"/>
                    </a:lnTo>
                    <a:lnTo>
                      <a:pt x="131" y="297"/>
                    </a:lnTo>
                    <a:lnTo>
                      <a:pt x="132" y="374"/>
                    </a:lnTo>
                    <a:lnTo>
                      <a:pt x="135" y="441"/>
                    </a:lnTo>
                    <a:lnTo>
                      <a:pt x="139" y="464"/>
                    </a:lnTo>
                    <a:lnTo>
                      <a:pt x="144" y="480"/>
                    </a:lnTo>
                    <a:lnTo>
                      <a:pt x="148" y="491"/>
                    </a:lnTo>
                    <a:lnTo>
                      <a:pt x="141" y="478"/>
                    </a:lnTo>
                    <a:lnTo>
                      <a:pt x="148" y="488"/>
                    </a:lnTo>
                    <a:lnTo>
                      <a:pt x="131" y="472"/>
                    </a:lnTo>
                    <a:lnTo>
                      <a:pt x="146" y="481"/>
                    </a:lnTo>
                    <a:lnTo>
                      <a:pt x="120" y="474"/>
                    </a:lnTo>
                    <a:lnTo>
                      <a:pt x="145" y="475"/>
                    </a:lnTo>
                    <a:lnTo>
                      <a:pt x="184" y="475"/>
                    </a:lnTo>
                    <a:lnTo>
                      <a:pt x="216" y="478"/>
                    </a:lnTo>
                    <a:lnTo>
                      <a:pt x="255" y="481"/>
                    </a:lnTo>
                    <a:lnTo>
                      <a:pt x="342" y="485"/>
                    </a:lnTo>
                    <a:lnTo>
                      <a:pt x="426" y="483"/>
                    </a:lnTo>
                    <a:lnTo>
                      <a:pt x="459" y="481"/>
                    </a:lnTo>
                    <a:lnTo>
                      <a:pt x="482" y="476"/>
                    </a:lnTo>
                    <a:lnTo>
                      <a:pt x="463" y="483"/>
                    </a:lnTo>
                    <a:lnTo>
                      <a:pt x="497" y="463"/>
                    </a:lnTo>
                    <a:lnTo>
                      <a:pt x="478" y="482"/>
                    </a:lnTo>
                    <a:lnTo>
                      <a:pt x="496" y="453"/>
                    </a:lnTo>
                    <a:lnTo>
                      <a:pt x="488" y="473"/>
                    </a:lnTo>
                    <a:lnTo>
                      <a:pt x="493" y="443"/>
                    </a:lnTo>
                    <a:lnTo>
                      <a:pt x="493" y="457"/>
                    </a:lnTo>
                    <a:lnTo>
                      <a:pt x="491" y="433"/>
                    </a:lnTo>
                    <a:lnTo>
                      <a:pt x="509" y="470"/>
                    </a:lnTo>
                    <a:lnTo>
                      <a:pt x="497" y="459"/>
                    </a:lnTo>
                    <a:lnTo>
                      <a:pt x="524" y="473"/>
                    </a:lnTo>
                    <a:lnTo>
                      <a:pt x="502" y="469"/>
                    </a:lnTo>
                    <a:lnTo>
                      <a:pt x="472" y="460"/>
                    </a:lnTo>
                    <a:cubicBezTo>
                      <a:pt x="462" y="457"/>
                      <a:pt x="452" y="451"/>
                      <a:pt x="445" y="443"/>
                    </a:cubicBezTo>
                    <a:lnTo>
                      <a:pt x="427" y="422"/>
                    </a:lnTo>
                    <a:cubicBezTo>
                      <a:pt x="421" y="415"/>
                      <a:pt x="417" y="407"/>
                      <a:pt x="415" y="399"/>
                    </a:cubicBezTo>
                    <a:lnTo>
                      <a:pt x="410" y="379"/>
                    </a:lnTo>
                    <a:lnTo>
                      <a:pt x="405" y="345"/>
                    </a:lnTo>
                    <a:lnTo>
                      <a:pt x="400" y="274"/>
                    </a:lnTo>
                    <a:lnTo>
                      <a:pt x="398" y="240"/>
                    </a:lnTo>
                    <a:lnTo>
                      <a:pt x="397" y="212"/>
                    </a:lnTo>
                    <a:lnTo>
                      <a:pt x="396" y="190"/>
                    </a:lnTo>
                    <a:lnTo>
                      <a:pt x="396" y="183"/>
                    </a:lnTo>
                    <a:lnTo>
                      <a:pt x="508" y="183"/>
                    </a:lnTo>
                    <a:lnTo>
                      <a:pt x="508" y="190"/>
                    </a:lnTo>
                    <a:lnTo>
                      <a:pt x="508" y="207"/>
                    </a:lnTo>
                    <a:lnTo>
                      <a:pt x="509" y="233"/>
                    </a:lnTo>
                    <a:lnTo>
                      <a:pt x="511" y="265"/>
                    </a:lnTo>
                    <a:lnTo>
                      <a:pt x="516" y="330"/>
                    </a:lnTo>
                    <a:lnTo>
                      <a:pt x="519" y="352"/>
                    </a:lnTo>
                    <a:lnTo>
                      <a:pt x="524" y="372"/>
                    </a:lnTo>
                    <a:lnTo>
                      <a:pt x="512" y="349"/>
                    </a:lnTo>
                    <a:lnTo>
                      <a:pt x="530" y="370"/>
                    </a:lnTo>
                    <a:lnTo>
                      <a:pt x="503" y="353"/>
                    </a:lnTo>
                    <a:lnTo>
                      <a:pt x="522" y="358"/>
                    </a:lnTo>
                    <a:lnTo>
                      <a:pt x="544" y="362"/>
                    </a:lnTo>
                    <a:cubicBezTo>
                      <a:pt x="555" y="364"/>
                      <a:pt x="565" y="369"/>
                      <a:pt x="572" y="376"/>
                    </a:cubicBezTo>
                    <a:lnTo>
                      <a:pt x="584" y="387"/>
                    </a:lnTo>
                    <a:cubicBezTo>
                      <a:pt x="595" y="397"/>
                      <a:pt x="601" y="410"/>
                      <a:pt x="602" y="424"/>
                    </a:cubicBezTo>
                    <a:lnTo>
                      <a:pt x="604" y="448"/>
                    </a:lnTo>
                    <a:cubicBezTo>
                      <a:pt x="605" y="452"/>
                      <a:pt x="604" y="457"/>
                      <a:pt x="604" y="462"/>
                    </a:cubicBezTo>
                    <a:lnTo>
                      <a:pt x="599" y="492"/>
                    </a:lnTo>
                    <a:cubicBezTo>
                      <a:pt x="598" y="499"/>
                      <a:pt x="595" y="506"/>
                      <a:pt x="591" y="512"/>
                    </a:cubicBezTo>
                    <a:lnTo>
                      <a:pt x="573" y="541"/>
                    </a:lnTo>
                    <a:cubicBezTo>
                      <a:pt x="568" y="549"/>
                      <a:pt x="562" y="555"/>
                      <a:pt x="554" y="560"/>
                    </a:cubicBezTo>
                    <a:lnTo>
                      <a:pt x="520" y="580"/>
                    </a:lnTo>
                    <a:cubicBezTo>
                      <a:pt x="514" y="583"/>
                      <a:pt x="508" y="585"/>
                      <a:pt x="501" y="587"/>
                    </a:cubicBezTo>
                    <a:lnTo>
                      <a:pt x="468" y="592"/>
                    </a:lnTo>
                    <a:lnTo>
                      <a:pt x="427" y="595"/>
                    </a:lnTo>
                    <a:lnTo>
                      <a:pt x="337" y="596"/>
                    </a:lnTo>
                    <a:lnTo>
                      <a:pt x="246" y="592"/>
                    </a:lnTo>
                    <a:lnTo>
                      <a:pt x="209" y="589"/>
                    </a:lnTo>
                    <a:lnTo>
                      <a:pt x="181" y="587"/>
                    </a:lnTo>
                    <a:lnTo>
                      <a:pt x="140" y="586"/>
                    </a:lnTo>
                    <a:lnTo>
                      <a:pt x="115" y="585"/>
                    </a:lnTo>
                    <a:cubicBezTo>
                      <a:pt x="106" y="585"/>
                      <a:pt x="97" y="582"/>
                      <a:pt x="89" y="577"/>
                    </a:cubicBezTo>
                    <a:lnTo>
                      <a:pt x="74" y="568"/>
                    </a:lnTo>
                    <a:cubicBezTo>
                      <a:pt x="67" y="564"/>
                      <a:pt x="61" y="559"/>
                      <a:pt x="57" y="553"/>
                    </a:cubicBezTo>
                    <a:lnTo>
                      <a:pt x="50" y="543"/>
                    </a:lnTo>
                    <a:cubicBezTo>
                      <a:pt x="47" y="539"/>
                      <a:pt x="45" y="535"/>
                      <a:pt x="43" y="530"/>
                    </a:cubicBezTo>
                    <a:lnTo>
                      <a:pt x="35" y="509"/>
                    </a:lnTo>
                    <a:lnTo>
                      <a:pt x="28" y="479"/>
                    </a:lnTo>
                    <a:lnTo>
                      <a:pt x="24" y="446"/>
                    </a:lnTo>
                    <a:lnTo>
                      <a:pt x="20" y="375"/>
                    </a:lnTo>
                    <a:lnTo>
                      <a:pt x="20" y="302"/>
                    </a:lnTo>
                    <a:lnTo>
                      <a:pt x="17" y="234"/>
                    </a:lnTo>
                    <a:lnTo>
                      <a:pt x="9" y="119"/>
                    </a:lnTo>
                    <a:lnTo>
                      <a:pt x="0" y="9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 cap="flat">
                <a:solidFill>
                  <a:srgbClr val="C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57"/>
              <p:cNvSpPr>
                <a:spLocks/>
              </p:cNvSpPr>
              <p:nvPr/>
            </p:nvSpPr>
            <p:spPr bwMode="auto">
              <a:xfrm>
                <a:off x="228600" y="1905000"/>
                <a:ext cx="574675" cy="449263"/>
              </a:xfrm>
              <a:custGeom>
                <a:avLst/>
                <a:gdLst/>
                <a:ahLst/>
                <a:cxnLst>
                  <a:cxn ang="0">
                    <a:pos x="87" y="39"/>
                  </a:cxn>
                  <a:cxn ang="0">
                    <a:pos x="86" y="164"/>
                  </a:cxn>
                  <a:cxn ang="0">
                    <a:pos x="70" y="382"/>
                  </a:cxn>
                  <a:cxn ang="0">
                    <a:pos x="66" y="557"/>
                  </a:cxn>
                  <a:cxn ang="0">
                    <a:pos x="71" y="756"/>
                  </a:cxn>
                  <a:cxn ang="0">
                    <a:pos x="75" y="785"/>
                  </a:cxn>
                  <a:cxn ang="0">
                    <a:pos x="98" y="815"/>
                  </a:cxn>
                  <a:cxn ang="0">
                    <a:pos x="149" y="838"/>
                  </a:cxn>
                  <a:cxn ang="0">
                    <a:pos x="320" y="875"/>
                  </a:cxn>
                  <a:cxn ang="0">
                    <a:pos x="516" y="895"/>
                  </a:cxn>
                  <a:cxn ang="0">
                    <a:pos x="785" y="895"/>
                  </a:cxn>
                  <a:cxn ang="0">
                    <a:pos x="921" y="870"/>
                  </a:cxn>
                  <a:cxn ang="0">
                    <a:pos x="936" y="860"/>
                  </a:cxn>
                  <a:cxn ang="0">
                    <a:pos x="966" y="813"/>
                  </a:cxn>
                  <a:cxn ang="0">
                    <a:pos x="977" y="731"/>
                  </a:cxn>
                  <a:cxn ang="0">
                    <a:pos x="981" y="615"/>
                  </a:cxn>
                  <a:cxn ang="0">
                    <a:pos x="990" y="538"/>
                  </a:cxn>
                  <a:cxn ang="0">
                    <a:pos x="993" y="436"/>
                  </a:cxn>
                  <a:cxn ang="0">
                    <a:pos x="1000" y="403"/>
                  </a:cxn>
                  <a:cxn ang="0">
                    <a:pos x="1021" y="368"/>
                  </a:cxn>
                  <a:cxn ang="0">
                    <a:pos x="1061" y="339"/>
                  </a:cxn>
                  <a:cxn ang="0">
                    <a:pos x="1137" y="310"/>
                  </a:cxn>
                  <a:cxn ang="0">
                    <a:pos x="1143" y="307"/>
                  </a:cxn>
                  <a:cxn ang="0">
                    <a:pos x="1160" y="256"/>
                  </a:cxn>
                  <a:cxn ang="0">
                    <a:pos x="1223" y="269"/>
                  </a:cxn>
                  <a:cxn ang="0">
                    <a:pos x="1200" y="336"/>
                  </a:cxn>
                  <a:cxn ang="0">
                    <a:pos x="1163" y="369"/>
                  </a:cxn>
                  <a:cxn ang="0">
                    <a:pos x="1084" y="398"/>
                  </a:cxn>
                  <a:cxn ang="0">
                    <a:pos x="1070" y="409"/>
                  </a:cxn>
                  <a:cxn ang="0">
                    <a:pos x="1059" y="428"/>
                  </a:cxn>
                  <a:cxn ang="0">
                    <a:pos x="1057" y="439"/>
                  </a:cxn>
                  <a:cxn ang="0">
                    <a:pos x="1053" y="545"/>
                  </a:cxn>
                  <a:cxn ang="0">
                    <a:pos x="1044" y="620"/>
                  </a:cxn>
                  <a:cxn ang="0">
                    <a:pos x="1040" y="738"/>
                  </a:cxn>
                  <a:cxn ang="0">
                    <a:pos x="1025" y="840"/>
                  </a:cxn>
                  <a:cxn ang="0">
                    <a:pos x="987" y="899"/>
                  </a:cxn>
                  <a:cxn ang="0">
                    <a:pos x="940" y="931"/>
                  </a:cxn>
                  <a:cxn ang="0">
                    <a:pos x="788" y="959"/>
                  </a:cxn>
                  <a:cxn ang="0">
                    <a:pos x="513" y="958"/>
                  </a:cxn>
                  <a:cxn ang="0">
                    <a:pos x="309" y="938"/>
                  </a:cxn>
                  <a:cxn ang="0">
                    <a:pos x="124" y="897"/>
                  </a:cxn>
                  <a:cxn ang="0">
                    <a:pos x="54" y="862"/>
                  </a:cxn>
                  <a:cxn ang="0">
                    <a:pos x="18" y="816"/>
                  </a:cxn>
                  <a:cxn ang="0">
                    <a:pos x="8" y="753"/>
                  </a:cxn>
                  <a:cxn ang="0">
                    <a:pos x="2" y="560"/>
                  </a:cxn>
                  <a:cxn ang="0">
                    <a:pos x="7" y="377"/>
                  </a:cxn>
                  <a:cxn ang="0">
                    <a:pos x="22" y="161"/>
                  </a:cxn>
                  <a:cxn ang="0">
                    <a:pos x="24" y="42"/>
                  </a:cxn>
                  <a:cxn ang="0">
                    <a:pos x="80" y="0"/>
                  </a:cxn>
                </a:cxnLst>
                <a:rect l="0" t="0" r="r" b="b"/>
                <a:pathLst>
                  <a:path w="1230" h="962">
                    <a:moveTo>
                      <a:pt x="80" y="0"/>
                    </a:moveTo>
                    <a:lnTo>
                      <a:pt x="87" y="34"/>
                    </a:lnTo>
                    <a:cubicBezTo>
                      <a:pt x="87" y="36"/>
                      <a:pt x="87" y="37"/>
                      <a:pt x="87" y="39"/>
                    </a:cubicBezTo>
                    <a:lnTo>
                      <a:pt x="89" y="73"/>
                    </a:lnTo>
                    <a:lnTo>
                      <a:pt x="88" y="114"/>
                    </a:lnTo>
                    <a:lnTo>
                      <a:pt x="86" y="164"/>
                    </a:lnTo>
                    <a:lnTo>
                      <a:pt x="82" y="228"/>
                    </a:lnTo>
                    <a:lnTo>
                      <a:pt x="77" y="305"/>
                    </a:lnTo>
                    <a:lnTo>
                      <a:pt x="70" y="382"/>
                    </a:lnTo>
                    <a:lnTo>
                      <a:pt x="64" y="451"/>
                    </a:lnTo>
                    <a:lnTo>
                      <a:pt x="64" y="506"/>
                    </a:lnTo>
                    <a:lnTo>
                      <a:pt x="66" y="557"/>
                    </a:lnTo>
                    <a:lnTo>
                      <a:pt x="75" y="653"/>
                    </a:lnTo>
                    <a:lnTo>
                      <a:pt x="74" y="706"/>
                    </a:lnTo>
                    <a:lnTo>
                      <a:pt x="71" y="756"/>
                    </a:lnTo>
                    <a:lnTo>
                      <a:pt x="71" y="750"/>
                    </a:lnTo>
                    <a:lnTo>
                      <a:pt x="78" y="796"/>
                    </a:lnTo>
                    <a:lnTo>
                      <a:pt x="75" y="785"/>
                    </a:lnTo>
                    <a:lnTo>
                      <a:pt x="86" y="805"/>
                    </a:lnTo>
                    <a:lnTo>
                      <a:pt x="79" y="797"/>
                    </a:lnTo>
                    <a:lnTo>
                      <a:pt x="98" y="815"/>
                    </a:lnTo>
                    <a:lnTo>
                      <a:pt x="92" y="810"/>
                    </a:lnTo>
                    <a:lnTo>
                      <a:pt x="119" y="825"/>
                    </a:lnTo>
                    <a:lnTo>
                      <a:pt x="149" y="838"/>
                    </a:lnTo>
                    <a:lnTo>
                      <a:pt x="145" y="837"/>
                    </a:lnTo>
                    <a:lnTo>
                      <a:pt x="228" y="859"/>
                    </a:lnTo>
                    <a:lnTo>
                      <a:pt x="320" y="875"/>
                    </a:lnTo>
                    <a:lnTo>
                      <a:pt x="414" y="887"/>
                    </a:lnTo>
                    <a:lnTo>
                      <a:pt x="464" y="892"/>
                    </a:lnTo>
                    <a:lnTo>
                      <a:pt x="516" y="895"/>
                    </a:lnTo>
                    <a:lnTo>
                      <a:pt x="631" y="898"/>
                    </a:lnTo>
                    <a:lnTo>
                      <a:pt x="738" y="897"/>
                    </a:lnTo>
                    <a:lnTo>
                      <a:pt x="785" y="895"/>
                    </a:lnTo>
                    <a:lnTo>
                      <a:pt x="823" y="892"/>
                    </a:lnTo>
                    <a:lnTo>
                      <a:pt x="882" y="882"/>
                    </a:lnTo>
                    <a:lnTo>
                      <a:pt x="921" y="870"/>
                    </a:lnTo>
                    <a:lnTo>
                      <a:pt x="913" y="874"/>
                    </a:lnTo>
                    <a:lnTo>
                      <a:pt x="944" y="853"/>
                    </a:lnTo>
                    <a:lnTo>
                      <a:pt x="936" y="860"/>
                    </a:lnTo>
                    <a:lnTo>
                      <a:pt x="960" y="829"/>
                    </a:lnTo>
                    <a:lnTo>
                      <a:pt x="956" y="835"/>
                    </a:lnTo>
                    <a:lnTo>
                      <a:pt x="966" y="813"/>
                    </a:lnTo>
                    <a:lnTo>
                      <a:pt x="964" y="820"/>
                    </a:lnTo>
                    <a:lnTo>
                      <a:pt x="970" y="792"/>
                    </a:lnTo>
                    <a:lnTo>
                      <a:pt x="977" y="731"/>
                    </a:lnTo>
                    <a:lnTo>
                      <a:pt x="978" y="668"/>
                    </a:lnTo>
                    <a:lnTo>
                      <a:pt x="978" y="641"/>
                    </a:lnTo>
                    <a:lnTo>
                      <a:pt x="981" y="615"/>
                    </a:lnTo>
                    <a:lnTo>
                      <a:pt x="985" y="580"/>
                    </a:lnTo>
                    <a:lnTo>
                      <a:pt x="988" y="556"/>
                    </a:lnTo>
                    <a:lnTo>
                      <a:pt x="990" y="538"/>
                    </a:lnTo>
                    <a:lnTo>
                      <a:pt x="992" y="517"/>
                    </a:lnTo>
                    <a:lnTo>
                      <a:pt x="992" y="464"/>
                    </a:lnTo>
                    <a:lnTo>
                      <a:pt x="993" y="436"/>
                    </a:lnTo>
                    <a:cubicBezTo>
                      <a:pt x="994" y="435"/>
                      <a:pt x="994" y="433"/>
                      <a:pt x="994" y="432"/>
                    </a:cubicBezTo>
                    <a:lnTo>
                      <a:pt x="998" y="410"/>
                    </a:lnTo>
                    <a:cubicBezTo>
                      <a:pt x="998" y="407"/>
                      <a:pt x="999" y="405"/>
                      <a:pt x="1000" y="403"/>
                    </a:cubicBezTo>
                    <a:lnTo>
                      <a:pt x="1007" y="387"/>
                    </a:lnTo>
                    <a:cubicBezTo>
                      <a:pt x="1008" y="384"/>
                      <a:pt x="1010" y="381"/>
                      <a:pt x="1012" y="379"/>
                    </a:cubicBezTo>
                    <a:lnTo>
                      <a:pt x="1021" y="368"/>
                    </a:lnTo>
                    <a:cubicBezTo>
                      <a:pt x="1022" y="366"/>
                      <a:pt x="1024" y="364"/>
                      <a:pt x="1026" y="363"/>
                    </a:cubicBezTo>
                    <a:lnTo>
                      <a:pt x="1053" y="343"/>
                    </a:lnTo>
                    <a:cubicBezTo>
                      <a:pt x="1056" y="341"/>
                      <a:pt x="1058" y="340"/>
                      <a:pt x="1061" y="339"/>
                    </a:cubicBezTo>
                    <a:lnTo>
                      <a:pt x="1084" y="330"/>
                    </a:lnTo>
                    <a:lnTo>
                      <a:pt x="1115" y="321"/>
                    </a:lnTo>
                    <a:lnTo>
                      <a:pt x="1137" y="310"/>
                    </a:lnTo>
                    <a:lnTo>
                      <a:pt x="1130" y="315"/>
                    </a:lnTo>
                    <a:lnTo>
                      <a:pt x="1151" y="297"/>
                    </a:lnTo>
                    <a:lnTo>
                      <a:pt x="1143" y="307"/>
                    </a:lnTo>
                    <a:lnTo>
                      <a:pt x="1156" y="281"/>
                    </a:lnTo>
                    <a:lnTo>
                      <a:pt x="1153" y="289"/>
                    </a:lnTo>
                    <a:lnTo>
                      <a:pt x="1160" y="256"/>
                    </a:lnTo>
                    <a:lnTo>
                      <a:pt x="1167" y="183"/>
                    </a:lnTo>
                    <a:lnTo>
                      <a:pt x="1230" y="188"/>
                    </a:lnTo>
                    <a:lnTo>
                      <a:pt x="1223" y="269"/>
                    </a:lnTo>
                    <a:lnTo>
                      <a:pt x="1216" y="302"/>
                    </a:lnTo>
                    <a:cubicBezTo>
                      <a:pt x="1215" y="305"/>
                      <a:pt x="1214" y="307"/>
                      <a:pt x="1213" y="310"/>
                    </a:cubicBezTo>
                    <a:lnTo>
                      <a:pt x="1200" y="336"/>
                    </a:lnTo>
                    <a:cubicBezTo>
                      <a:pt x="1198" y="340"/>
                      <a:pt x="1196" y="343"/>
                      <a:pt x="1192" y="346"/>
                    </a:cubicBezTo>
                    <a:lnTo>
                      <a:pt x="1171" y="364"/>
                    </a:lnTo>
                    <a:cubicBezTo>
                      <a:pt x="1169" y="366"/>
                      <a:pt x="1166" y="367"/>
                      <a:pt x="1163" y="369"/>
                    </a:cubicBezTo>
                    <a:lnTo>
                      <a:pt x="1132" y="382"/>
                    </a:lnTo>
                    <a:lnTo>
                      <a:pt x="1107" y="389"/>
                    </a:lnTo>
                    <a:lnTo>
                      <a:pt x="1084" y="398"/>
                    </a:lnTo>
                    <a:lnTo>
                      <a:pt x="1092" y="394"/>
                    </a:lnTo>
                    <a:lnTo>
                      <a:pt x="1065" y="414"/>
                    </a:lnTo>
                    <a:lnTo>
                      <a:pt x="1070" y="409"/>
                    </a:lnTo>
                    <a:lnTo>
                      <a:pt x="1061" y="420"/>
                    </a:lnTo>
                    <a:lnTo>
                      <a:pt x="1066" y="412"/>
                    </a:lnTo>
                    <a:lnTo>
                      <a:pt x="1059" y="428"/>
                    </a:lnTo>
                    <a:lnTo>
                      <a:pt x="1061" y="421"/>
                    </a:lnTo>
                    <a:lnTo>
                      <a:pt x="1057" y="443"/>
                    </a:lnTo>
                    <a:lnTo>
                      <a:pt x="1057" y="439"/>
                    </a:lnTo>
                    <a:lnTo>
                      <a:pt x="1056" y="465"/>
                    </a:lnTo>
                    <a:lnTo>
                      <a:pt x="1055" y="522"/>
                    </a:lnTo>
                    <a:lnTo>
                      <a:pt x="1053" y="545"/>
                    </a:lnTo>
                    <a:lnTo>
                      <a:pt x="1051" y="565"/>
                    </a:lnTo>
                    <a:lnTo>
                      <a:pt x="1048" y="587"/>
                    </a:lnTo>
                    <a:lnTo>
                      <a:pt x="1044" y="620"/>
                    </a:lnTo>
                    <a:lnTo>
                      <a:pt x="1042" y="641"/>
                    </a:lnTo>
                    <a:lnTo>
                      <a:pt x="1042" y="670"/>
                    </a:lnTo>
                    <a:lnTo>
                      <a:pt x="1040" y="738"/>
                    </a:lnTo>
                    <a:lnTo>
                      <a:pt x="1033" y="805"/>
                    </a:lnTo>
                    <a:lnTo>
                      <a:pt x="1027" y="833"/>
                    </a:lnTo>
                    <a:cubicBezTo>
                      <a:pt x="1026" y="835"/>
                      <a:pt x="1026" y="838"/>
                      <a:pt x="1025" y="840"/>
                    </a:cubicBezTo>
                    <a:lnTo>
                      <a:pt x="1015" y="862"/>
                    </a:lnTo>
                    <a:cubicBezTo>
                      <a:pt x="1014" y="864"/>
                      <a:pt x="1012" y="866"/>
                      <a:pt x="1011" y="868"/>
                    </a:cubicBezTo>
                    <a:lnTo>
                      <a:pt x="987" y="899"/>
                    </a:lnTo>
                    <a:cubicBezTo>
                      <a:pt x="985" y="902"/>
                      <a:pt x="982" y="904"/>
                      <a:pt x="979" y="906"/>
                    </a:cubicBezTo>
                    <a:lnTo>
                      <a:pt x="948" y="927"/>
                    </a:lnTo>
                    <a:cubicBezTo>
                      <a:pt x="946" y="929"/>
                      <a:pt x="943" y="930"/>
                      <a:pt x="940" y="931"/>
                    </a:cubicBezTo>
                    <a:lnTo>
                      <a:pt x="893" y="945"/>
                    </a:lnTo>
                    <a:lnTo>
                      <a:pt x="830" y="955"/>
                    </a:lnTo>
                    <a:lnTo>
                      <a:pt x="788" y="959"/>
                    </a:lnTo>
                    <a:lnTo>
                      <a:pt x="739" y="961"/>
                    </a:lnTo>
                    <a:lnTo>
                      <a:pt x="628" y="962"/>
                    </a:lnTo>
                    <a:lnTo>
                      <a:pt x="513" y="958"/>
                    </a:lnTo>
                    <a:lnTo>
                      <a:pt x="457" y="955"/>
                    </a:lnTo>
                    <a:lnTo>
                      <a:pt x="406" y="950"/>
                    </a:lnTo>
                    <a:lnTo>
                      <a:pt x="309" y="938"/>
                    </a:lnTo>
                    <a:lnTo>
                      <a:pt x="211" y="920"/>
                    </a:lnTo>
                    <a:lnTo>
                      <a:pt x="128" y="898"/>
                    </a:lnTo>
                    <a:cubicBezTo>
                      <a:pt x="127" y="898"/>
                      <a:pt x="125" y="898"/>
                      <a:pt x="124" y="897"/>
                    </a:cubicBezTo>
                    <a:lnTo>
                      <a:pt x="88" y="881"/>
                    </a:lnTo>
                    <a:lnTo>
                      <a:pt x="61" y="866"/>
                    </a:lnTo>
                    <a:cubicBezTo>
                      <a:pt x="59" y="865"/>
                      <a:pt x="56" y="864"/>
                      <a:pt x="54" y="862"/>
                    </a:cubicBezTo>
                    <a:lnTo>
                      <a:pt x="35" y="844"/>
                    </a:lnTo>
                    <a:cubicBezTo>
                      <a:pt x="33" y="841"/>
                      <a:pt x="31" y="839"/>
                      <a:pt x="29" y="836"/>
                    </a:cubicBezTo>
                    <a:lnTo>
                      <a:pt x="18" y="816"/>
                    </a:lnTo>
                    <a:cubicBezTo>
                      <a:pt x="17" y="813"/>
                      <a:pt x="15" y="809"/>
                      <a:pt x="15" y="805"/>
                    </a:cubicBezTo>
                    <a:lnTo>
                      <a:pt x="8" y="759"/>
                    </a:lnTo>
                    <a:cubicBezTo>
                      <a:pt x="7" y="757"/>
                      <a:pt x="7" y="755"/>
                      <a:pt x="8" y="753"/>
                    </a:cubicBezTo>
                    <a:lnTo>
                      <a:pt x="10" y="705"/>
                    </a:lnTo>
                    <a:lnTo>
                      <a:pt x="12" y="658"/>
                    </a:lnTo>
                    <a:lnTo>
                      <a:pt x="2" y="560"/>
                    </a:lnTo>
                    <a:lnTo>
                      <a:pt x="0" y="506"/>
                    </a:lnTo>
                    <a:lnTo>
                      <a:pt x="1" y="446"/>
                    </a:lnTo>
                    <a:lnTo>
                      <a:pt x="7" y="377"/>
                    </a:lnTo>
                    <a:lnTo>
                      <a:pt x="14" y="300"/>
                    </a:lnTo>
                    <a:lnTo>
                      <a:pt x="19" y="224"/>
                    </a:lnTo>
                    <a:lnTo>
                      <a:pt x="22" y="161"/>
                    </a:lnTo>
                    <a:lnTo>
                      <a:pt x="24" y="113"/>
                    </a:lnTo>
                    <a:lnTo>
                      <a:pt x="26" y="76"/>
                    </a:lnTo>
                    <a:lnTo>
                      <a:pt x="24" y="42"/>
                    </a:lnTo>
                    <a:lnTo>
                      <a:pt x="24" y="47"/>
                    </a:lnTo>
                    <a:lnTo>
                      <a:pt x="17" y="13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4A7EBB"/>
              </a:solidFill>
              <a:ln w="0" cap="flat">
                <a:solidFill>
                  <a:srgbClr val="4A7EB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58"/>
              <p:cNvSpPr>
                <a:spLocks/>
              </p:cNvSpPr>
              <p:nvPr/>
            </p:nvSpPr>
            <p:spPr bwMode="auto">
              <a:xfrm>
                <a:off x="323850" y="1895475"/>
                <a:ext cx="304800" cy="290513"/>
              </a:xfrm>
              <a:custGeom>
                <a:avLst/>
                <a:gdLst/>
                <a:ahLst/>
                <a:cxnLst>
                  <a:cxn ang="0">
                    <a:pos x="48" y="8"/>
                  </a:cxn>
                  <a:cxn ang="0">
                    <a:pos x="64" y="29"/>
                  </a:cxn>
                  <a:cxn ang="0">
                    <a:pos x="71" y="56"/>
                  </a:cxn>
                  <a:cxn ang="0">
                    <a:pos x="71" y="88"/>
                  </a:cxn>
                  <a:cxn ang="0">
                    <a:pos x="67" y="207"/>
                  </a:cxn>
                  <a:cxn ang="0">
                    <a:pos x="72" y="319"/>
                  </a:cxn>
                  <a:cxn ang="0">
                    <a:pos x="89" y="428"/>
                  </a:cxn>
                  <a:cxn ang="0">
                    <a:pos x="107" y="514"/>
                  </a:cxn>
                  <a:cxn ang="0">
                    <a:pos x="124" y="538"/>
                  </a:cxn>
                  <a:cxn ang="0">
                    <a:pos x="133" y="542"/>
                  </a:cxn>
                  <a:cxn ang="0">
                    <a:pos x="152" y="549"/>
                  </a:cxn>
                  <a:cxn ang="0">
                    <a:pos x="182" y="554"/>
                  </a:cxn>
                  <a:cxn ang="0">
                    <a:pos x="276" y="558"/>
                  </a:cxn>
                  <a:cxn ang="0">
                    <a:pos x="388" y="555"/>
                  </a:cxn>
                  <a:cxn ang="0">
                    <a:pos x="486" y="550"/>
                  </a:cxn>
                  <a:cxn ang="0">
                    <a:pos x="543" y="544"/>
                  </a:cxn>
                  <a:cxn ang="0">
                    <a:pos x="555" y="540"/>
                  </a:cxn>
                  <a:cxn ang="0">
                    <a:pos x="567" y="532"/>
                  </a:cxn>
                  <a:cxn ang="0">
                    <a:pos x="559" y="534"/>
                  </a:cxn>
                  <a:cxn ang="0">
                    <a:pos x="577" y="507"/>
                  </a:cxn>
                  <a:cxn ang="0">
                    <a:pos x="578" y="501"/>
                  </a:cxn>
                  <a:cxn ang="0">
                    <a:pos x="580" y="484"/>
                  </a:cxn>
                  <a:cxn ang="0">
                    <a:pos x="588" y="461"/>
                  </a:cxn>
                  <a:cxn ang="0">
                    <a:pos x="590" y="458"/>
                  </a:cxn>
                  <a:cxn ang="0">
                    <a:pos x="594" y="457"/>
                  </a:cxn>
                  <a:cxn ang="0">
                    <a:pos x="586" y="448"/>
                  </a:cxn>
                  <a:cxn ang="0">
                    <a:pos x="545" y="418"/>
                  </a:cxn>
                  <a:cxn ang="0">
                    <a:pos x="524" y="386"/>
                  </a:cxn>
                  <a:cxn ang="0">
                    <a:pos x="512" y="345"/>
                  </a:cxn>
                  <a:cxn ang="0">
                    <a:pos x="504" y="255"/>
                  </a:cxn>
                  <a:cxn ang="0">
                    <a:pos x="566" y="197"/>
                  </a:cxn>
                  <a:cxn ang="0">
                    <a:pos x="570" y="294"/>
                  </a:cxn>
                  <a:cxn ang="0">
                    <a:pos x="583" y="362"/>
                  </a:cxn>
                  <a:cxn ang="0">
                    <a:pos x="593" y="377"/>
                  </a:cxn>
                  <a:cxn ang="0">
                    <a:pos x="603" y="383"/>
                  </a:cxn>
                  <a:cxn ang="0">
                    <a:pos x="626" y="399"/>
                  </a:cxn>
                  <a:cxn ang="0">
                    <a:pos x="647" y="426"/>
                  </a:cxn>
                  <a:cxn ang="0">
                    <a:pos x="652" y="452"/>
                  </a:cxn>
                  <a:cxn ang="0">
                    <a:pos x="650" y="473"/>
                  </a:cxn>
                  <a:cxn ang="0">
                    <a:pos x="639" y="519"/>
                  </a:cxn>
                  <a:cxn ang="0">
                    <a:pos x="632" y="538"/>
                  </a:cxn>
                  <a:cxn ang="0">
                    <a:pos x="623" y="552"/>
                  </a:cxn>
                  <a:cxn ang="0">
                    <a:pos x="612" y="574"/>
                  </a:cxn>
                  <a:cxn ang="0">
                    <a:pos x="580" y="598"/>
                  </a:cxn>
                  <a:cxn ang="0">
                    <a:pos x="556" y="606"/>
                  </a:cxn>
                  <a:cxn ang="0">
                    <a:pos x="526" y="610"/>
                  </a:cxn>
                  <a:cxn ang="0">
                    <a:pos x="444" y="616"/>
                  </a:cxn>
                  <a:cxn ang="0">
                    <a:pos x="333" y="621"/>
                  </a:cxn>
                  <a:cxn ang="0">
                    <a:pos x="219" y="621"/>
                  </a:cxn>
                  <a:cxn ang="0">
                    <a:pos x="133" y="610"/>
                  </a:cxn>
                  <a:cxn ang="0">
                    <a:pos x="102" y="597"/>
                  </a:cxn>
                  <a:cxn ang="0">
                    <a:pos x="78" y="580"/>
                  </a:cxn>
                  <a:cxn ang="0">
                    <a:pos x="48" y="537"/>
                  </a:cxn>
                  <a:cxn ang="0">
                    <a:pos x="35" y="486"/>
                  </a:cxn>
                  <a:cxn ang="0">
                    <a:pos x="15" y="385"/>
                  </a:cxn>
                  <a:cxn ang="0">
                    <a:pos x="5" y="261"/>
                  </a:cxn>
                  <a:cxn ang="0">
                    <a:pos x="6" y="121"/>
                  </a:cxn>
                  <a:cxn ang="0">
                    <a:pos x="7" y="62"/>
                  </a:cxn>
                  <a:cxn ang="0">
                    <a:pos x="4" y="51"/>
                  </a:cxn>
                  <a:cxn ang="0">
                    <a:pos x="1" y="49"/>
                  </a:cxn>
                  <a:cxn ang="0">
                    <a:pos x="0" y="51"/>
                  </a:cxn>
                </a:cxnLst>
                <a:rect l="0" t="0" r="r" b="b"/>
                <a:pathLst>
                  <a:path w="653" h="622">
                    <a:moveTo>
                      <a:pt x="37" y="0"/>
                    </a:moveTo>
                    <a:lnTo>
                      <a:pt x="48" y="8"/>
                    </a:lnTo>
                    <a:cubicBezTo>
                      <a:pt x="52" y="10"/>
                      <a:pt x="55" y="14"/>
                      <a:pt x="58" y="18"/>
                    </a:cubicBezTo>
                    <a:lnTo>
                      <a:pt x="64" y="29"/>
                    </a:lnTo>
                    <a:cubicBezTo>
                      <a:pt x="65" y="32"/>
                      <a:pt x="66" y="35"/>
                      <a:pt x="67" y="38"/>
                    </a:cubicBezTo>
                    <a:lnTo>
                      <a:pt x="71" y="56"/>
                    </a:lnTo>
                    <a:cubicBezTo>
                      <a:pt x="71" y="58"/>
                      <a:pt x="71" y="60"/>
                      <a:pt x="71" y="62"/>
                    </a:cubicBezTo>
                    <a:lnTo>
                      <a:pt x="71" y="88"/>
                    </a:lnTo>
                    <a:lnTo>
                      <a:pt x="69" y="124"/>
                    </a:lnTo>
                    <a:lnTo>
                      <a:pt x="67" y="207"/>
                    </a:lnTo>
                    <a:lnTo>
                      <a:pt x="69" y="258"/>
                    </a:lnTo>
                    <a:lnTo>
                      <a:pt x="72" y="319"/>
                    </a:lnTo>
                    <a:lnTo>
                      <a:pt x="78" y="378"/>
                    </a:lnTo>
                    <a:lnTo>
                      <a:pt x="89" y="428"/>
                    </a:lnTo>
                    <a:lnTo>
                      <a:pt x="98" y="473"/>
                    </a:lnTo>
                    <a:lnTo>
                      <a:pt x="107" y="514"/>
                    </a:lnTo>
                    <a:lnTo>
                      <a:pt x="103" y="504"/>
                    </a:lnTo>
                    <a:lnTo>
                      <a:pt x="124" y="538"/>
                    </a:lnTo>
                    <a:lnTo>
                      <a:pt x="115" y="529"/>
                    </a:lnTo>
                    <a:lnTo>
                      <a:pt x="133" y="542"/>
                    </a:lnTo>
                    <a:lnTo>
                      <a:pt x="127" y="538"/>
                    </a:lnTo>
                    <a:lnTo>
                      <a:pt x="152" y="549"/>
                    </a:lnTo>
                    <a:lnTo>
                      <a:pt x="146" y="547"/>
                    </a:lnTo>
                    <a:lnTo>
                      <a:pt x="182" y="554"/>
                    </a:lnTo>
                    <a:lnTo>
                      <a:pt x="224" y="558"/>
                    </a:lnTo>
                    <a:lnTo>
                      <a:pt x="276" y="558"/>
                    </a:lnTo>
                    <a:lnTo>
                      <a:pt x="332" y="557"/>
                    </a:lnTo>
                    <a:lnTo>
                      <a:pt x="388" y="555"/>
                    </a:lnTo>
                    <a:lnTo>
                      <a:pt x="441" y="553"/>
                    </a:lnTo>
                    <a:lnTo>
                      <a:pt x="486" y="550"/>
                    </a:lnTo>
                    <a:lnTo>
                      <a:pt x="521" y="547"/>
                    </a:lnTo>
                    <a:lnTo>
                      <a:pt x="543" y="544"/>
                    </a:lnTo>
                    <a:lnTo>
                      <a:pt x="538" y="545"/>
                    </a:lnTo>
                    <a:lnTo>
                      <a:pt x="555" y="540"/>
                    </a:lnTo>
                    <a:lnTo>
                      <a:pt x="549" y="542"/>
                    </a:lnTo>
                    <a:lnTo>
                      <a:pt x="567" y="532"/>
                    </a:lnTo>
                    <a:lnTo>
                      <a:pt x="553" y="547"/>
                    </a:lnTo>
                    <a:lnTo>
                      <a:pt x="559" y="534"/>
                    </a:lnTo>
                    <a:lnTo>
                      <a:pt x="566" y="521"/>
                    </a:lnTo>
                    <a:lnTo>
                      <a:pt x="577" y="507"/>
                    </a:lnTo>
                    <a:lnTo>
                      <a:pt x="573" y="513"/>
                    </a:lnTo>
                    <a:lnTo>
                      <a:pt x="578" y="501"/>
                    </a:lnTo>
                    <a:lnTo>
                      <a:pt x="576" y="508"/>
                    </a:lnTo>
                    <a:lnTo>
                      <a:pt x="580" y="484"/>
                    </a:lnTo>
                    <a:lnTo>
                      <a:pt x="589" y="454"/>
                    </a:lnTo>
                    <a:lnTo>
                      <a:pt x="588" y="461"/>
                    </a:lnTo>
                    <a:lnTo>
                      <a:pt x="589" y="447"/>
                    </a:lnTo>
                    <a:lnTo>
                      <a:pt x="590" y="458"/>
                    </a:lnTo>
                    <a:lnTo>
                      <a:pt x="586" y="443"/>
                    </a:lnTo>
                    <a:lnTo>
                      <a:pt x="594" y="457"/>
                    </a:lnTo>
                    <a:lnTo>
                      <a:pt x="581" y="444"/>
                    </a:lnTo>
                    <a:lnTo>
                      <a:pt x="586" y="448"/>
                    </a:lnTo>
                    <a:lnTo>
                      <a:pt x="568" y="436"/>
                    </a:lnTo>
                    <a:lnTo>
                      <a:pt x="545" y="418"/>
                    </a:lnTo>
                    <a:cubicBezTo>
                      <a:pt x="542" y="416"/>
                      <a:pt x="540" y="413"/>
                      <a:pt x="538" y="410"/>
                    </a:cubicBezTo>
                    <a:lnTo>
                      <a:pt x="524" y="386"/>
                    </a:lnTo>
                    <a:cubicBezTo>
                      <a:pt x="522" y="383"/>
                      <a:pt x="521" y="380"/>
                      <a:pt x="520" y="377"/>
                    </a:cubicBezTo>
                    <a:lnTo>
                      <a:pt x="512" y="345"/>
                    </a:lnTo>
                    <a:lnTo>
                      <a:pt x="507" y="303"/>
                    </a:lnTo>
                    <a:lnTo>
                      <a:pt x="504" y="255"/>
                    </a:lnTo>
                    <a:lnTo>
                      <a:pt x="502" y="198"/>
                    </a:lnTo>
                    <a:lnTo>
                      <a:pt x="566" y="197"/>
                    </a:lnTo>
                    <a:lnTo>
                      <a:pt x="567" y="250"/>
                    </a:lnTo>
                    <a:lnTo>
                      <a:pt x="570" y="294"/>
                    </a:lnTo>
                    <a:lnTo>
                      <a:pt x="575" y="330"/>
                    </a:lnTo>
                    <a:lnTo>
                      <a:pt x="583" y="362"/>
                    </a:lnTo>
                    <a:lnTo>
                      <a:pt x="579" y="353"/>
                    </a:lnTo>
                    <a:lnTo>
                      <a:pt x="593" y="377"/>
                    </a:lnTo>
                    <a:lnTo>
                      <a:pt x="585" y="368"/>
                    </a:lnTo>
                    <a:lnTo>
                      <a:pt x="603" y="383"/>
                    </a:lnTo>
                    <a:lnTo>
                      <a:pt x="621" y="395"/>
                    </a:lnTo>
                    <a:cubicBezTo>
                      <a:pt x="623" y="396"/>
                      <a:pt x="625" y="397"/>
                      <a:pt x="626" y="399"/>
                    </a:cubicBezTo>
                    <a:lnTo>
                      <a:pt x="639" y="412"/>
                    </a:lnTo>
                    <a:cubicBezTo>
                      <a:pt x="643" y="416"/>
                      <a:pt x="646" y="421"/>
                      <a:pt x="647" y="426"/>
                    </a:cubicBezTo>
                    <a:lnTo>
                      <a:pt x="651" y="441"/>
                    </a:lnTo>
                    <a:cubicBezTo>
                      <a:pt x="652" y="445"/>
                      <a:pt x="653" y="448"/>
                      <a:pt x="652" y="452"/>
                    </a:cubicBezTo>
                    <a:lnTo>
                      <a:pt x="651" y="466"/>
                    </a:lnTo>
                    <a:cubicBezTo>
                      <a:pt x="651" y="468"/>
                      <a:pt x="651" y="471"/>
                      <a:pt x="650" y="473"/>
                    </a:cubicBezTo>
                    <a:lnTo>
                      <a:pt x="643" y="495"/>
                    </a:lnTo>
                    <a:lnTo>
                      <a:pt x="639" y="519"/>
                    </a:lnTo>
                    <a:cubicBezTo>
                      <a:pt x="639" y="521"/>
                      <a:pt x="638" y="524"/>
                      <a:pt x="637" y="526"/>
                    </a:cubicBezTo>
                    <a:lnTo>
                      <a:pt x="632" y="538"/>
                    </a:lnTo>
                    <a:cubicBezTo>
                      <a:pt x="631" y="540"/>
                      <a:pt x="630" y="542"/>
                      <a:pt x="628" y="544"/>
                    </a:cubicBezTo>
                    <a:lnTo>
                      <a:pt x="623" y="552"/>
                    </a:lnTo>
                    <a:lnTo>
                      <a:pt x="618" y="561"/>
                    </a:lnTo>
                    <a:lnTo>
                      <a:pt x="612" y="574"/>
                    </a:lnTo>
                    <a:cubicBezTo>
                      <a:pt x="609" y="580"/>
                      <a:pt x="604" y="585"/>
                      <a:pt x="598" y="588"/>
                    </a:cubicBezTo>
                    <a:lnTo>
                      <a:pt x="580" y="598"/>
                    </a:lnTo>
                    <a:cubicBezTo>
                      <a:pt x="578" y="600"/>
                      <a:pt x="576" y="601"/>
                      <a:pt x="573" y="601"/>
                    </a:cubicBezTo>
                    <a:lnTo>
                      <a:pt x="556" y="606"/>
                    </a:lnTo>
                    <a:cubicBezTo>
                      <a:pt x="555" y="607"/>
                      <a:pt x="553" y="607"/>
                      <a:pt x="551" y="607"/>
                    </a:cubicBezTo>
                    <a:lnTo>
                      <a:pt x="526" y="610"/>
                    </a:lnTo>
                    <a:lnTo>
                      <a:pt x="491" y="613"/>
                    </a:lnTo>
                    <a:lnTo>
                      <a:pt x="444" y="616"/>
                    </a:lnTo>
                    <a:lnTo>
                      <a:pt x="391" y="619"/>
                    </a:lnTo>
                    <a:lnTo>
                      <a:pt x="333" y="621"/>
                    </a:lnTo>
                    <a:lnTo>
                      <a:pt x="275" y="622"/>
                    </a:lnTo>
                    <a:lnTo>
                      <a:pt x="219" y="621"/>
                    </a:lnTo>
                    <a:lnTo>
                      <a:pt x="169" y="617"/>
                    </a:lnTo>
                    <a:lnTo>
                      <a:pt x="133" y="610"/>
                    </a:lnTo>
                    <a:cubicBezTo>
                      <a:pt x="131" y="609"/>
                      <a:pt x="129" y="609"/>
                      <a:pt x="127" y="608"/>
                    </a:cubicBezTo>
                    <a:lnTo>
                      <a:pt x="102" y="597"/>
                    </a:lnTo>
                    <a:cubicBezTo>
                      <a:pt x="100" y="596"/>
                      <a:pt x="98" y="595"/>
                      <a:pt x="96" y="593"/>
                    </a:cubicBezTo>
                    <a:lnTo>
                      <a:pt x="78" y="580"/>
                    </a:lnTo>
                    <a:cubicBezTo>
                      <a:pt x="74" y="578"/>
                      <a:pt x="71" y="575"/>
                      <a:pt x="69" y="571"/>
                    </a:cubicBezTo>
                    <a:lnTo>
                      <a:pt x="48" y="537"/>
                    </a:lnTo>
                    <a:cubicBezTo>
                      <a:pt x="46" y="534"/>
                      <a:pt x="45" y="531"/>
                      <a:pt x="44" y="527"/>
                    </a:cubicBezTo>
                    <a:lnTo>
                      <a:pt x="35" y="486"/>
                    </a:lnTo>
                    <a:lnTo>
                      <a:pt x="26" y="441"/>
                    </a:lnTo>
                    <a:lnTo>
                      <a:pt x="15" y="385"/>
                    </a:lnTo>
                    <a:lnTo>
                      <a:pt x="9" y="322"/>
                    </a:lnTo>
                    <a:lnTo>
                      <a:pt x="5" y="261"/>
                    </a:lnTo>
                    <a:lnTo>
                      <a:pt x="3" y="206"/>
                    </a:lnTo>
                    <a:lnTo>
                      <a:pt x="6" y="121"/>
                    </a:lnTo>
                    <a:lnTo>
                      <a:pt x="7" y="88"/>
                    </a:lnTo>
                    <a:lnTo>
                      <a:pt x="7" y="62"/>
                    </a:lnTo>
                    <a:lnTo>
                      <a:pt x="8" y="69"/>
                    </a:lnTo>
                    <a:lnTo>
                      <a:pt x="4" y="51"/>
                    </a:lnTo>
                    <a:lnTo>
                      <a:pt x="7" y="60"/>
                    </a:lnTo>
                    <a:lnTo>
                      <a:pt x="1" y="49"/>
                    </a:lnTo>
                    <a:lnTo>
                      <a:pt x="11" y="59"/>
                    </a:lnTo>
                    <a:lnTo>
                      <a:pt x="0" y="51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4A7EBB"/>
              </a:solidFill>
              <a:ln w="0" cap="flat">
                <a:solidFill>
                  <a:srgbClr val="4A7EB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18" name="Elbow Connector 17"/>
            <p:cNvCxnSpPr/>
            <p:nvPr/>
          </p:nvCxnSpPr>
          <p:spPr>
            <a:xfrm rot="10800000" flipV="1">
              <a:off x="990600" y="2667000"/>
              <a:ext cx="685800" cy="2286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 flipH="1" flipV="1">
              <a:off x="876300" y="2781300"/>
              <a:ext cx="2286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Supplemental Figure 1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</TotalTime>
  <Words>28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SPW 11.0 Graph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MKSL</dc:creator>
  <cp:lastModifiedBy>Merryman, W. David</cp:lastModifiedBy>
  <cp:revision>68</cp:revision>
  <dcterms:created xsi:type="dcterms:W3CDTF">2013-11-18T03:46:43Z</dcterms:created>
  <dcterms:modified xsi:type="dcterms:W3CDTF">2013-11-27T17:42:32Z</dcterms:modified>
</cp:coreProperties>
</file>