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0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1D4E4-862C-4354-971A-C3C59F265B23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917A7-D5D0-4854-B5B4-F74ECC7E9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31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34274-A0E5-4689-A381-565F5CF248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98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844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9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2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11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44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3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45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4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79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77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F4386-7195-4460-ACC9-FE9AF6BBE2A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7A663-0611-4958-B3DB-3BF9986E3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3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98" y="1357760"/>
            <a:ext cx="6603999" cy="4953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43000" y="6885632"/>
            <a:ext cx="434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2D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H-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HMBC NMR spectrum of MHG oligomers.</a:t>
            </a:r>
          </a:p>
        </p:txBody>
      </p:sp>
    </p:spTree>
    <p:extLst>
      <p:ext uri="{BB962C8B-B14F-4D97-AF65-F5344CB8AC3E}">
        <p14:creationId xmlns:p14="http://schemas.microsoft.com/office/powerpoint/2010/main" val="22343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Rose</dc:creator>
  <cp:lastModifiedBy>Jocelyn Rose</cp:lastModifiedBy>
  <cp:revision>10</cp:revision>
  <dcterms:created xsi:type="dcterms:W3CDTF">2013-10-25T19:36:59Z</dcterms:created>
  <dcterms:modified xsi:type="dcterms:W3CDTF">2013-10-29T15:38:21Z</dcterms:modified>
</cp:coreProperties>
</file>