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5" r:id="rId3"/>
    <p:sldId id="268" r:id="rId4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 SZ Xu" initials="DSX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90" d="100"/>
          <a:sy n="90" d="100"/>
        </p:scale>
        <p:origin x="-2316" y="-78"/>
      </p:cViewPr>
      <p:guideLst>
        <p:guide orient="horz" pos="3243"/>
        <p:guide pos="26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C9156-10DB-42D7-8A4A-C1BFB53A2509}" type="datetimeFigureOut">
              <a:rPr lang="en-GB" smtClean="0"/>
              <a:pPr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8286D-F3EA-44EC-A9FC-597B443DD74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311762" y="3902360"/>
          <a:ext cx="4154488" cy="2901950"/>
        </p:xfrm>
        <a:graphic>
          <a:graphicData uri="http://schemas.openxmlformats.org/presentationml/2006/ole">
            <p:oleObj spid="_x0000_s38914" name="Graph" r:id="rId3" imgW="4154400" imgH="2901600" progId="Origin50.Graph">
              <p:embed/>
            </p:oleObj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3451093" y="1000410"/>
          <a:ext cx="4154487" cy="2901950"/>
        </p:xfrm>
        <a:graphic>
          <a:graphicData uri="http://schemas.openxmlformats.org/presentationml/2006/ole">
            <p:oleObj spid="_x0000_s38915" name="Graph" r:id="rId4" imgW="4154400" imgH="2901600" progId="Origin50.Graph">
              <p:embed/>
            </p:oleObj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3142244" y="3894630"/>
          <a:ext cx="4154488" cy="2901950"/>
        </p:xfrm>
        <a:graphic>
          <a:graphicData uri="http://schemas.openxmlformats.org/presentationml/2006/ole">
            <p:oleObj spid="_x0000_s38916" name="Graph" r:id="rId5" imgW="4154400" imgH="2901600" progId="Origin50.Graph">
              <p:embed/>
            </p:oleObj>
          </a:graphicData>
        </a:graphic>
      </p:graphicFrame>
      <p:sp>
        <p:nvSpPr>
          <p:cNvPr id="5" name="TextBox 35"/>
          <p:cNvSpPr txBox="1"/>
          <p:nvPr/>
        </p:nvSpPr>
        <p:spPr>
          <a:xfrm>
            <a:off x="692620" y="110779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A</a:t>
            </a:r>
            <a:endParaRPr lang="en-US" b="1" dirty="0"/>
          </a:p>
        </p:txBody>
      </p:sp>
      <p:sp>
        <p:nvSpPr>
          <p:cNvPr id="6" name="TextBox 36"/>
          <p:cNvSpPr txBox="1"/>
          <p:nvPr/>
        </p:nvSpPr>
        <p:spPr>
          <a:xfrm>
            <a:off x="3356990" y="112670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B</a:t>
            </a:r>
            <a:endParaRPr lang="en-US" b="1" dirty="0"/>
          </a:p>
        </p:txBody>
      </p:sp>
      <p:sp>
        <p:nvSpPr>
          <p:cNvPr id="7" name="TextBox 35"/>
          <p:cNvSpPr txBox="1"/>
          <p:nvPr/>
        </p:nvSpPr>
        <p:spPr>
          <a:xfrm>
            <a:off x="692620" y="398819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C</a:t>
            </a:r>
            <a:endParaRPr lang="en-US" b="1" dirty="0"/>
          </a:p>
        </p:txBody>
      </p:sp>
      <p:sp>
        <p:nvSpPr>
          <p:cNvPr id="8" name="TextBox 36"/>
          <p:cNvSpPr txBox="1"/>
          <p:nvPr/>
        </p:nvSpPr>
        <p:spPr>
          <a:xfrm>
            <a:off x="3356990" y="4007103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D</a:t>
            </a:r>
            <a:endParaRPr lang="en-US" b="1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86723" y="1014230"/>
          <a:ext cx="4154487" cy="2901950"/>
        </p:xfrm>
        <a:graphic>
          <a:graphicData uri="http://schemas.openxmlformats.org/presentationml/2006/ole">
            <p:oleObj spid="_x0000_s38917" name="Graph" r:id="rId6" imgW="4154400" imgH="2901600" progId="Origin50.Graph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21360" y="8820590"/>
            <a:ext cx="7409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Figure  S1</a:t>
            </a:r>
            <a:endParaRPr lang="en-US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1291431" y="2555720"/>
          <a:ext cx="4275138" cy="3024187"/>
        </p:xfrm>
        <a:graphic>
          <a:graphicData uri="http://schemas.openxmlformats.org/presentationml/2006/ole">
            <p:oleObj spid="_x0000_s22530" name="Graph" r:id="rId3" imgW="4276800" imgH="3024000" progId="Origin50.Graph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21360" y="8820590"/>
            <a:ext cx="7409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Figure  S2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7977" y="2195160"/>
            <a:ext cx="2565400" cy="1814513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3" name="Object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8497" y="4211950"/>
            <a:ext cx="1922463" cy="136048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" name="Object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04050" y="2181408"/>
            <a:ext cx="2565400" cy="1814512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5" name="Object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67630" y="4147642"/>
            <a:ext cx="1922463" cy="13604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6" name="Object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3850" y="2180575"/>
            <a:ext cx="2565400" cy="1814513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7" name="Object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27430" y="4283960"/>
            <a:ext cx="1922463" cy="136048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8" name="TextBox 16"/>
          <p:cNvSpPr txBox="1"/>
          <p:nvPr/>
        </p:nvSpPr>
        <p:spPr>
          <a:xfrm>
            <a:off x="2708900" y="212366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prstClr val="black"/>
                </a:solidFill>
              </a:rPr>
              <a:t>C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2738536" y="413065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prstClr val="black"/>
                </a:solidFill>
              </a:rPr>
              <a:t>D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4129042" y="211437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prstClr val="black"/>
                </a:solidFill>
              </a:rPr>
              <a:t>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1" name="TextBox 19"/>
          <p:cNvSpPr txBox="1"/>
          <p:nvPr/>
        </p:nvSpPr>
        <p:spPr>
          <a:xfrm>
            <a:off x="4178736" y="4123033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prstClr val="black"/>
                </a:solidFill>
              </a:rPr>
              <a:t>F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2" name="TextBox 20"/>
          <p:cNvSpPr txBox="1"/>
          <p:nvPr/>
        </p:nvSpPr>
        <p:spPr>
          <a:xfrm>
            <a:off x="1148968" y="212336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prstClr val="black"/>
                </a:solidFill>
              </a:rPr>
              <a:t>A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3" name="TextBox 21"/>
          <p:cNvSpPr txBox="1"/>
          <p:nvPr/>
        </p:nvSpPr>
        <p:spPr>
          <a:xfrm>
            <a:off x="1196690" y="412303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prstClr val="black"/>
                </a:solidFill>
              </a:rPr>
              <a:t>B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1360" y="8820590"/>
            <a:ext cx="7409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Figure  S3</a:t>
            </a:r>
            <a:endParaRPr lang="en-US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3120</TotalTime>
  <Words>16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Graph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SZ Xu</dc:creator>
  <cp:lastModifiedBy>Dr SZ Xu</cp:lastModifiedBy>
  <cp:revision>195</cp:revision>
  <dcterms:created xsi:type="dcterms:W3CDTF">2013-05-20T20:17:36Z</dcterms:created>
  <dcterms:modified xsi:type="dcterms:W3CDTF">2013-10-21T16:09:11Z</dcterms:modified>
</cp:coreProperties>
</file>