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685" autoAdjust="0"/>
  </p:normalViewPr>
  <p:slideViewPr>
    <p:cSldViewPr>
      <p:cViewPr varScale="1">
        <p:scale>
          <a:sx n="58" d="100"/>
          <a:sy n="58" d="100"/>
        </p:scale>
        <p:origin x="-17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005DCB-88FF-4442-B198-D90EEF37BC79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5C84E-3681-48E7-8F3A-00CEAC9D39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5300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lanttfdb_v3.cbi.edu.cn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#_ENREF_27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S2.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Phylogenetic analysis of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petential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NF-YAs in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maize, the data from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Plant Transcription Factor Database v3.0 Center for Bioinformatics,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Peking University, China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http://planttfdb_v3.cbi.edu.cn/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. Phylogenetic trees were constructed by neighbor joining with complete deletions as implemented by MEGA5 (Molecular Evolutionary Genetics Analysis software, version 5.0) (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action="ppaction://hlinkfile" tooltip="Tamura, 2011 #68"/>
              </a:rPr>
              <a:t>Tamura et al., 2011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Reliability values at each branch represent bootstrap samples (1000 replicates). The bar indicates an evolutionary distance 0.1%.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39A7A-98A7-4174-A109-C29CA98D6E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216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2014/2/14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814" y="53752"/>
            <a:ext cx="3488952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467544" y="53752"/>
            <a:ext cx="2700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Figure </a:t>
            </a:r>
            <a:r>
              <a:rPr lang="en-US" altLang="zh-CN" dirty="0" smtClean="0"/>
              <a:t>S2. </a:t>
            </a:r>
            <a:r>
              <a:rPr lang="en-US" altLang="zh-CN" dirty="0"/>
              <a:t>Potential NF-YA family members in maize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57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94</Words>
  <Application>Microsoft Office PowerPoint</Application>
  <PresentationFormat>全屏显示(4:3)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mingda luan</dc:creator>
  <cp:lastModifiedBy>mingda luan</cp:lastModifiedBy>
  <cp:revision>2</cp:revision>
  <dcterms:created xsi:type="dcterms:W3CDTF">2014-02-14T03:15:57Z</dcterms:created>
  <dcterms:modified xsi:type="dcterms:W3CDTF">2014-02-14T03:27:45Z</dcterms:modified>
</cp:coreProperties>
</file>