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87E799-558F-44AF-B5D1-BE3DE31A00FE}" type="datetimeFigureOut">
              <a:rPr lang="zh-CN" altLang="en-US" smtClean="0"/>
              <a:t>2014/2/14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82EE78-B7E2-46A6-A79B-4AFBD3DB16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317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Figure S4. The amplified product of the 5' RACE on the </a:t>
            </a:r>
            <a:r>
              <a:rPr lang="en-US" dirty="0" err="1" smtClean="0"/>
              <a:t>ZmNF</a:t>
            </a:r>
            <a:r>
              <a:rPr lang="en-US" dirty="0" smtClean="0"/>
              <a:t>-YAs transcript by the specific nest-PCR</a:t>
            </a:r>
            <a:r>
              <a:rPr lang="en-US" baseline="0" dirty="0" smtClean="0"/>
              <a:t> primers ( Table S4)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39A7A-98A7-4174-A109-C29CA98D6EB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2982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2014/2/14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2014/2/14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2014/2/14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2014/2/14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2014/2/14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2014/2/14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2014/2/14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2014/2/14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2014/2/14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2014/2/14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2014/2/14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2014/2/14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5320" y="1633573"/>
            <a:ext cx="6433361" cy="3590855"/>
          </a:xfrm>
          <a:prstGeom prst="rect">
            <a:avLst/>
          </a:prstGeom>
        </p:spPr>
      </p:pic>
      <p:sp>
        <p:nvSpPr>
          <p:cNvPr id="54" name="文本框 53"/>
          <p:cNvSpPr txBox="1"/>
          <p:nvPr/>
        </p:nvSpPr>
        <p:spPr>
          <a:xfrm>
            <a:off x="1419675" y="180407"/>
            <a:ext cx="61046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Figure S4. Special PCR products of RLM-5’RACE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565325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33</Words>
  <Application>Microsoft Office PowerPoint</Application>
  <PresentationFormat>全屏显示(4:3)</PresentationFormat>
  <Paragraphs>3</Paragraphs>
  <Slides>1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mingda luan</dc:creator>
  <cp:lastModifiedBy>mingda luan</cp:lastModifiedBy>
  <cp:revision>2</cp:revision>
  <dcterms:created xsi:type="dcterms:W3CDTF">2014-02-14T03:15:57Z</dcterms:created>
  <dcterms:modified xsi:type="dcterms:W3CDTF">2014-02-14T03:27:29Z</dcterms:modified>
</cp:coreProperties>
</file>