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081" autoAdjust="0"/>
  </p:normalViewPr>
  <p:slideViewPr>
    <p:cSldViewPr snapToGrid="0">
      <p:cViewPr varScale="1">
        <p:scale>
          <a:sx n="61" d="100"/>
          <a:sy n="61" d="100"/>
        </p:scale>
        <p:origin x="-108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1277A-692E-46A7-A0CC-8FEF30DF66D2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39A7A-98A7-4174-A109-C29CA98D6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779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Table S3.  Gene</a:t>
            </a:r>
            <a:r>
              <a:rPr lang="en-US" baseline="0" dirty="0" smtClean="0"/>
              <a:t> chromosome positions of NF-YAs involved in maize and rice evolution relationship analysis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39A7A-98A7-4174-A109-C29CA98D6E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160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21BA-C347-4811-852A-8DF03E4353E6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4CE-FCE2-4295-A810-D31D83AD7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277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21BA-C347-4811-852A-8DF03E4353E6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4CE-FCE2-4295-A810-D31D83AD7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423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21BA-C347-4811-852A-8DF03E4353E6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4CE-FCE2-4295-A810-D31D83AD7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560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21BA-C347-4811-852A-8DF03E4353E6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4CE-FCE2-4295-A810-D31D83AD7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145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21BA-C347-4811-852A-8DF03E4353E6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4CE-FCE2-4295-A810-D31D83AD7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01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21BA-C347-4811-852A-8DF03E4353E6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4CE-FCE2-4295-A810-D31D83AD7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709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21BA-C347-4811-852A-8DF03E4353E6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4CE-FCE2-4295-A810-D31D83AD7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792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21BA-C347-4811-852A-8DF03E4353E6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4CE-FCE2-4295-A810-D31D83AD7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113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21BA-C347-4811-852A-8DF03E4353E6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4CE-FCE2-4295-A810-D31D83AD7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547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21BA-C347-4811-852A-8DF03E4353E6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4CE-FCE2-4295-A810-D31D83AD7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7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621BA-C347-4811-852A-8DF03E4353E6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4CE-FCE2-4295-A810-D31D83AD7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503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621BA-C347-4811-852A-8DF03E4353E6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834CE-FCE2-4295-A810-D31D83AD7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105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26"/>
          <p:cNvGraphicFramePr>
            <a:graphicFrameLocks noGrp="1"/>
          </p:cNvGraphicFramePr>
          <p:nvPr>
            <p:ph/>
            <p:extLst/>
          </p:nvPr>
        </p:nvGraphicFramePr>
        <p:xfrm>
          <a:off x="2855641" y="763580"/>
          <a:ext cx="6394827" cy="5630158"/>
        </p:xfrm>
        <a:graphic>
          <a:graphicData uri="http://schemas.openxmlformats.org/drawingml/2006/table">
            <a:tbl>
              <a:tblPr/>
              <a:tblGrid>
                <a:gridCol w="2209621"/>
                <a:gridCol w="4185206"/>
              </a:tblGrid>
              <a:tr h="3172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NF-YA Name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Chromosome Position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9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ZmNF-YA1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ZmNF-YA3</a:t>
                      </a:r>
                      <a:endParaRPr kumimoji="0" lang="zh-CN" altLang="zh-CN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ZmNF-YA4</a:t>
                      </a:r>
                      <a:endParaRPr kumimoji="0" lang="zh-CN" altLang="zh-CN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ZmNF-YA5</a:t>
                      </a:r>
                      <a:endParaRPr kumimoji="0" lang="zh-CN" altLang="zh-CN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ZmNF-YA6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ZmNF-YA9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 ZmNF-YA10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 ZmNF-YA11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 ZmNF-YA12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 ZmNF-YA13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OsNF-YA1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OsNF-YA3</a:t>
                      </a:r>
                      <a:endParaRPr kumimoji="0" lang="zh-CN" altLang="zh-CN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OsNF-YA4</a:t>
                      </a:r>
                      <a:endParaRPr kumimoji="0" lang="zh-CN" altLang="zh-CN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OsNF-YA9</a:t>
                      </a:r>
                      <a:endParaRPr kumimoji="0" lang="zh-CN" altLang="zh-CN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OsNF-YA10</a:t>
                      </a:r>
                      <a:endParaRPr kumimoji="0" lang="zh-CN" altLang="zh-CN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OsNF-YA11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Chromosome 1: 15,805,373-15,808,637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Chromosome 1: 173,335,601-173,340,617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Chromosome 1: 174,875,434-174,876,987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Chromosome 1: 250,377,935-250,382,233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Chromosome 1: 263,505,895-263,513,358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Chromosome 3: 123,431,302-123,438,343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Chromosome 5: 12,557,664-12,558,570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Chromosome 5: 16,480,475-16,484,858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Chromosome 5: 22,308,191-22,311,425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Chromosome 5: 211,715,089-211,720,032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Chromosome 3: 4,001,995-4,005,428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Chromosome 3: 25,069,060-25,074,703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Chromosome 3: 27,890,360-27,890,360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Chromosome 12: 25,953,474-25,957,364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Chromosome 12: 26,346,863-26,351,289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Chromosome 2: 32,794,225-32,798,345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271464" y="231620"/>
            <a:ext cx="9577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Table S3.  Locus of NF-YA genes involved in evolution relationship analysis between maize and rice</a:t>
            </a:r>
          </a:p>
        </p:txBody>
      </p:sp>
    </p:spTree>
    <p:extLst>
      <p:ext uri="{BB962C8B-B14F-4D97-AF65-F5344CB8AC3E}">
        <p14:creationId xmlns:p14="http://schemas.microsoft.com/office/powerpoint/2010/main" val="359615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121</Words>
  <Application>Microsoft Office PowerPoint</Application>
  <PresentationFormat>自定义</PresentationFormat>
  <Paragraphs>37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mingda luan</dc:creator>
  <cp:lastModifiedBy>mingda luan</cp:lastModifiedBy>
  <cp:revision>11</cp:revision>
  <dcterms:created xsi:type="dcterms:W3CDTF">2013-12-10T07:35:59Z</dcterms:created>
  <dcterms:modified xsi:type="dcterms:W3CDTF">2014-02-14T03:24:26Z</dcterms:modified>
</cp:coreProperties>
</file>