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</p:sldIdLst>
  <p:sldSz cx="6858000" cy="9144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65" autoAdjust="0"/>
    <p:restoredTop sz="94660"/>
  </p:normalViewPr>
  <p:slideViewPr>
    <p:cSldViewPr>
      <p:cViewPr>
        <p:scale>
          <a:sx n="100" d="100"/>
          <a:sy n="100" d="100"/>
        </p:scale>
        <p:origin x="-1248" y="-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8F0870-4E38-4BF4-945A-472E3CD28763}" type="datetimeFigureOut">
              <a:rPr lang="de-DE"/>
              <a:pPr>
                <a:defRPr/>
              </a:pPr>
              <a:t>18.02.2014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1A71AE-DB03-4DB9-A4D5-05EE146482A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9919A9-472A-461E-B6F3-697CE380BDFF}" type="datetimeFigureOut">
              <a:rPr lang="de-DE"/>
              <a:pPr>
                <a:defRPr/>
              </a:pPr>
              <a:t>18.02.2014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0F498B-E295-4B8D-8CA7-7BF3E56C1D8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C171F5-E157-463E-8126-52A47869C042}" type="datetimeFigureOut">
              <a:rPr lang="de-DE"/>
              <a:pPr>
                <a:defRPr/>
              </a:pPr>
              <a:t>18.02.2014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4B416-7CCD-437B-9CA2-2F10D013A6F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4BD131-2148-4C73-9607-0D975F90C8ED}" type="datetimeFigureOut">
              <a:rPr lang="de-DE"/>
              <a:pPr>
                <a:defRPr/>
              </a:pPr>
              <a:t>18.02.2014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9DAF66-2B86-4907-980D-F24C655CBCA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4EF63B-92D4-4324-A64B-F59EDA489872}" type="datetimeFigureOut">
              <a:rPr lang="de-DE"/>
              <a:pPr>
                <a:defRPr/>
              </a:pPr>
              <a:t>18.02.2014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D6DEC9-F8CF-4610-9179-70FBCA77E1E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D8F46F-F0EF-4099-95CC-B96C9AD07D3A}" type="datetimeFigureOut">
              <a:rPr lang="de-DE"/>
              <a:pPr>
                <a:defRPr/>
              </a:pPr>
              <a:t>18.02.2014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3959BB-DED8-4632-B4ED-215A5443F43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2C938C-AD4A-41F8-8EB9-17B0BB0CCC20}" type="datetimeFigureOut">
              <a:rPr lang="de-DE"/>
              <a:pPr>
                <a:defRPr/>
              </a:pPr>
              <a:t>18.02.2014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F6C751-0C82-4E0E-9B3D-7B2A9D715A5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CD9576-1FEE-46D9-9DEF-FD84FFEA0E0F}" type="datetimeFigureOut">
              <a:rPr lang="de-DE"/>
              <a:pPr>
                <a:defRPr/>
              </a:pPr>
              <a:t>18.02.2014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A4C68D-A487-48C9-98D1-4C0EEAEA0DC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1D9A5A-4031-4071-AC9C-F1C63260DBDB}" type="datetimeFigureOut">
              <a:rPr lang="de-DE"/>
              <a:pPr>
                <a:defRPr/>
              </a:pPr>
              <a:t>18.02.2014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E1488A-54ED-438D-AE21-CF25528EB61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4C0DFE-E4E6-45E1-BEB1-3F50F1331512}" type="datetimeFigureOut">
              <a:rPr lang="de-DE"/>
              <a:pPr>
                <a:defRPr/>
              </a:pPr>
              <a:t>18.02.2014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93DDB5-743C-4C33-86FB-3E2B2D9F9DE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620942-251E-4AD1-B3EF-1860FEAABF51}" type="datetimeFigureOut">
              <a:rPr lang="de-DE"/>
              <a:pPr>
                <a:defRPr/>
              </a:pPr>
              <a:t>18.02.2014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BA04A-E033-4ADA-834E-C02103F1775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3D99463-BF29-4F69-A8AA-F588BBA2474F}" type="datetimeFigureOut">
              <a:rPr lang="de-DE"/>
              <a:pPr>
                <a:defRPr/>
              </a:pPr>
              <a:t>18.02.2014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F731C09-EA9E-4F5C-B393-E3D2B159B4C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4"/>
          <p:cNvPicPr>
            <a:picLocks noChangeAspect="1" noChangeArrowheads="1"/>
          </p:cNvPicPr>
          <p:nvPr/>
        </p:nvPicPr>
        <p:blipFill>
          <a:blip r:embed="rId2"/>
          <a:srcRect l="8069" t="5457" r="9047" b="7684"/>
          <a:stretch>
            <a:fillRect/>
          </a:stretch>
        </p:blipFill>
        <p:spPr bwMode="auto">
          <a:xfrm>
            <a:off x="3875088" y="768350"/>
            <a:ext cx="2159000" cy="149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5"/>
          <p:cNvSpPr txBox="1">
            <a:spLocks noChangeArrowheads="1"/>
          </p:cNvSpPr>
          <p:nvPr/>
        </p:nvSpPr>
        <p:spPr bwMode="auto">
          <a:xfrm>
            <a:off x="3736975" y="549275"/>
            <a:ext cx="2663825" cy="190500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de-DE" sz="750" dirty="0" err="1">
                <a:latin typeface="Arial" panose="020B0604020202020204" pitchFamily="34" charset="0"/>
                <a:cs typeface="Arial" panose="020B0604020202020204" pitchFamily="34" charset="0"/>
              </a:rPr>
              <a:t>NaCl</a:t>
            </a:r>
            <a:r>
              <a:rPr lang="de-DE" sz="750" dirty="0">
                <a:latin typeface="Arial" panose="020B0604020202020204" pitchFamily="34" charset="0"/>
                <a:cs typeface="Arial" panose="020B0604020202020204" pitchFamily="34" charset="0"/>
              </a:rPr>
              <a:t>  c   </a:t>
            </a:r>
            <a:r>
              <a:rPr lang="de-DE" sz="750" dirty="0" err="1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  <a:r>
              <a:rPr lang="de-DE" sz="750" dirty="0">
                <a:latin typeface="Arial" panose="020B0604020202020204" pitchFamily="34" charset="0"/>
                <a:cs typeface="Arial" panose="020B0604020202020204" pitchFamily="34" charset="0"/>
              </a:rPr>
              <a:t>   m1  m2  m3  m4  m5  m6  m7  m8 </a:t>
            </a:r>
            <a:r>
              <a:rPr lang="de-DE" sz="750" dirty="0" err="1">
                <a:latin typeface="Arial" panose="020B0604020202020204" pitchFamily="34" charset="0"/>
                <a:cs typeface="Arial" panose="020B0604020202020204" pitchFamily="34" charset="0"/>
              </a:rPr>
              <a:t>NaCl</a:t>
            </a:r>
            <a:endParaRPr lang="de-DE" sz="7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53" name="Textfeld 224"/>
          <p:cNvSpPr txBox="1">
            <a:spLocks noChangeArrowheads="1"/>
          </p:cNvSpPr>
          <p:nvPr/>
        </p:nvSpPr>
        <p:spPr bwMode="auto">
          <a:xfrm>
            <a:off x="304081" y="528638"/>
            <a:ext cx="431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2054" name="Textfeld 224"/>
          <p:cNvSpPr txBox="1">
            <a:spLocks noChangeArrowheads="1"/>
          </p:cNvSpPr>
          <p:nvPr/>
        </p:nvSpPr>
        <p:spPr bwMode="auto">
          <a:xfrm>
            <a:off x="3544888" y="528638"/>
            <a:ext cx="431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b="1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990724" y="539552"/>
            <a:ext cx="2663825" cy="190500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de-DE" sz="750" dirty="0" err="1">
                <a:latin typeface="Arial" panose="020B0604020202020204" pitchFamily="34" charset="0"/>
                <a:cs typeface="Arial" panose="020B0604020202020204" pitchFamily="34" charset="0"/>
              </a:rPr>
              <a:t>NaCl</a:t>
            </a:r>
            <a:r>
              <a:rPr lang="de-DE" sz="750" dirty="0">
                <a:latin typeface="Arial" panose="020B0604020202020204" pitchFamily="34" charset="0"/>
                <a:cs typeface="Arial" panose="020B0604020202020204" pitchFamily="34" charset="0"/>
              </a:rPr>
              <a:t>  c  </a:t>
            </a:r>
            <a:r>
              <a:rPr lang="de-DE" sz="750" dirty="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de-DE" sz="75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  <a:r>
              <a:rPr lang="de-DE" sz="750" dirty="0" smtClean="0">
                <a:latin typeface="Arial" panose="020B0604020202020204" pitchFamily="34" charset="0"/>
                <a:cs typeface="Arial" panose="020B0604020202020204" pitchFamily="34" charset="0"/>
              </a:rPr>
              <a:t>    m1  </a:t>
            </a:r>
            <a:r>
              <a:rPr lang="de-DE" sz="750" dirty="0">
                <a:latin typeface="Arial" panose="020B0604020202020204" pitchFamily="34" charset="0"/>
                <a:cs typeface="Arial" panose="020B0604020202020204" pitchFamily="34" charset="0"/>
              </a:rPr>
              <a:t>m2 </a:t>
            </a:r>
            <a:r>
              <a:rPr lang="de-DE" sz="75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750" dirty="0">
                <a:latin typeface="Arial" panose="020B0604020202020204" pitchFamily="34" charset="0"/>
                <a:cs typeface="Arial" panose="020B0604020202020204" pitchFamily="34" charset="0"/>
              </a:rPr>
              <a:t>m3  m4  </a:t>
            </a:r>
            <a:r>
              <a:rPr lang="de-DE" sz="750" dirty="0" smtClean="0">
                <a:latin typeface="Arial" panose="020B0604020202020204" pitchFamily="34" charset="0"/>
                <a:cs typeface="Arial" panose="020B0604020202020204" pitchFamily="34" charset="0"/>
              </a:rPr>
              <a:t> m5  </a:t>
            </a:r>
            <a:r>
              <a:rPr lang="de-DE" sz="750" dirty="0">
                <a:latin typeface="Arial" panose="020B0604020202020204" pitchFamily="34" charset="0"/>
                <a:cs typeface="Arial" panose="020B0604020202020204" pitchFamily="34" charset="0"/>
              </a:rPr>
              <a:t>m6  m7  </a:t>
            </a:r>
            <a:r>
              <a:rPr lang="de-DE" sz="750" dirty="0" smtClean="0">
                <a:latin typeface="Arial" panose="020B0604020202020204" pitchFamily="34" charset="0"/>
                <a:cs typeface="Arial" panose="020B0604020202020204" pitchFamily="34" charset="0"/>
              </a:rPr>
              <a:t> m8  </a:t>
            </a:r>
            <a:r>
              <a:rPr lang="de-DE" sz="75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NaCl</a:t>
            </a:r>
            <a:endParaRPr lang="de-DE" sz="7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564" y="774626"/>
            <a:ext cx="3192442" cy="149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9389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</Words>
  <Application>Microsoft Office PowerPoint</Application>
  <PresentationFormat>Bildschirmpräsentation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Garry</dc:creator>
  <cp:lastModifiedBy>JuKa</cp:lastModifiedBy>
  <cp:revision>100</cp:revision>
  <dcterms:created xsi:type="dcterms:W3CDTF">2012-08-16T11:20:38Z</dcterms:created>
  <dcterms:modified xsi:type="dcterms:W3CDTF">2014-02-18T12:04:22Z</dcterms:modified>
</cp:coreProperties>
</file>