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0F5022-E141-4EB5-8BB1-41FB5781CABB}" type="datetimeFigureOut">
              <a:rPr lang="en-US" smtClean="0"/>
              <a:pPr/>
              <a:t>4/29/2013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43C25B-6ADB-44B8-A444-7133C3427C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hilip.roberts@ucr.edu" TargetMode="External"/><Relationship Id="rId2" Type="http://schemas.openxmlformats.org/officeDocument/2006/relationships/hyperlink" Target="mailto:timothy.close@ucr.edu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1600200"/>
            <a:ext cx="7166449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Genetic Mapping, Synteny and Physical Location of Two Loci for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Fusarium oxysporum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f.sp.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tracheiphilum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Race 4 Resistance in Cowpea [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Vigna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unguiculata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(L.)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Walp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]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Molecular Breeding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Authors and Affiliations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Marti O. Pottorff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Guojing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Li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Jeffery D. Ehlers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3,1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Timothy J. Close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and Philip A. Roberts</a:t>
            </a: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Botany &amp; Plant Sciences,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Zhejiang Academy of Agricultural Sciences, Hangzhou, P.R. China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Bill &amp; Melinda Gates Foundation, Seattle, Washington,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Department of Nematology, University of California Riverside, Riverside, CA, U.S.A.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Corresponding author: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timothy.close@ucr.edu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and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philip.roberts@ucr.edu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43800" y="762000"/>
            <a:ext cx="1600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15525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762000"/>
            <a:ext cx="1524000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05125" y="762000"/>
            <a:ext cx="1743075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91050" y="762000"/>
            <a:ext cx="14287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0" y="762000"/>
            <a:ext cx="1400175" cy="45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15"/>
          <p:cNvSpPr/>
          <p:nvPr/>
        </p:nvSpPr>
        <p:spPr>
          <a:xfrm>
            <a:off x="0" y="5257800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09600" y="52578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	      1	                2	            3	       4	                  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Marti</dc:creator>
  <cp:lastModifiedBy>Marti</cp:lastModifiedBy>
  <cp:revision>8</cp:revision>
  <dcterms:created xsi:type="dcterms:W3CDTF">2011-02-17T04:34:26Z</dcterms:created>
  <dcterms:modified xsi:type="dcterms:W3CDTF">2013-04-29T06:21:26Z</dcterms:modified>
</cp:coreProperties>
</file>