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tiff" ContentType="image/tif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08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E06141-D03B-4D3F-9D73-6F59DE09B217}" type="datetimeFigureOut">
              <a:rPr lang="en-US" smtClean="0"/>
              <a:t>11/13/2013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E440A-5010-48BC-80DD-1A57E991383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E06141-D03B-4D3F-9D73-6F59DE09B217}" type="datetimeFigureOut">
              <a:rPr lang="en-US" smtClean="0"/>
              <a:t>11/13/2013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E440A-5010-48BC-80DD-1A57E991383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E06141-D03B-4D3F-9D73-6F59DE09B217}" type="datetimeFigureOut">
              <a:rPr lang="en-US" smtClean="0"/>
              <a:t>11/13/2013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E440A-5010-48BC-80DD-1A57E991383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E06141-D03B-4D3F-9D73-6F59DE09B217}" type="datetimeFigureOut">
              <a:rPr lang="en-US" smtClean="0"/>
              <a:t>11/13/2013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E440A-5010-48BC-80DD-1A57E991383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E06141-D03B-4D3F-9D73-6F59DE09B217}" type="datetimeFigureOut">
              <a:rPr lang="en-US" smtClean="0"/>
              <a:t>11/13/2013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E440A-5010-48BC-80DD-1A57E991383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E06141-D03B-4D3F-9D73-6F59DE09B217}" type="datetimeFigureOut">
              <a:rPr lang="en-US" smtClean="0"/>
              <a:t>11/13/2013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E440A-5010-48BC-80DD-1A57E991383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E06141-D03B-4D3F-9D73-6F59DE09B217}" type="datetimeFigureOut">
              <a:rPr lang="en-US" smtClean="0"/>
              <a:t>11/13/2013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E440A-5010-48BC-80DD-1A57E991383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E06141-D03B-4D3F-9D73-6F59DE09B217}" type="datetimeFigureOut">
              <a:rPr lang="en-US" smtClean="0"/>
              <a:t>11/13/2013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E440A-5010-48BC-80DD-1A57E991383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E06141-D03B-4D3F-9D73-6F59DE09B217}" type="datetimeFigureOut">
              <a:rPr lang="en-US" smtClean="0"/>
              <a:t>11/13/2013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E440A-5010-48BC-80DD-1A57E991383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E06141-D03B-4D3F-9D73-6F59DE09B217}" type="datetimeFigureOut">
              <a:rPr lang="en-US" smtClean="0"/>
              <a:t>11/13/2013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E440A-5010-48BC-80DD-1A57E991383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E06141-D03B-4D3F-9D73-6F59DE09B217}" type="datetimeFigureOut">
              <a:rPr lang="en-US" smtClean="0"/>
              <a:t>11/13/2013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E440A-5010-48BC-80DD-1A57E991383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E06141-D03B-4D3F-9D73-6F59DE09B217}" type="datetimeFigureOut">
              <a:rPr lang="en-US" smtClean="0"/>
              <a:t>11/13/2013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CE440A-5010-48BC-80DD-1A57E9913839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philip.roberts@ucr.edu" TargetMode="External"/><Relationship Id="rId2" Type="http://schemas.openxmlformats.org/officeDocument/2006/relationships/hyperlink" Target="mailto:timothy.close@ucr.edu" TargetMode="Externa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914400" y="1600200"/>
            <a:ext cx="7166449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Genetic Mapping, Synteny and Physical Location of Two Loci for </a:t>
            </a:r>
            <a:r>
              <a:rPr kumimoji="0" lang="en-US" sz="12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Fusarium oxysporum</a:t>
            </a: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f.sp. </a:t>
            </a:r>
            <a:r>
              <a:rPr kumimoji="0" lang="en-US" sz="12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tracheiphilum</a:t>
            </a: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Race 4 Resistance in Cowpea [</a:t>
            </a:r>
            <a:r>
              <a:rPr kumimoji="0" lang="en-US" sz="12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Vigna</a:t>
            </a: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12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unguiculata</a:t>
            </a: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(L.) </a:t>
            </a:r>
            <a:r>
              <a:rPr kumimoji="0" lang="en-US" sz="12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Walp</a:t>
            </a: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]</a:t>
            </a:r>
            <a:endParaRPr kumimoji="0" lang="en-US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Molecular Breeding</a:t>
            </a:r>
            <a:endParaRPr kumimoji="0" lang="en-US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Authors and Affiliations</a:t>
            </a:r>
            <a:endParaRPr kumimoji="0" lang="en-US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Marti O. Pottorff</a:t>
            </a:r>
            <a:r>
              <a:rPr kumimoji="0" lang="en-US" sz="12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en-US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Guojing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Li</a:t>
            </a:r>
            <a:r>
              <a:rPr kumimoji="0" lang="en-US" sz="12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Jeffery D. Ehlers</a:t>
            </a:r>
            <a:r>
              <a:rPr kumimoji="0" lang="en-US" sz="12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3,1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Timothy J. Close</a:t>
            </a:r>
            <a:r>
              <a:rPr kumimoji="0" lang="en-US" sz="12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and Philip A. Roberts</a:t>
            </a:r>
            <a:r>
              <a:rPr kumimoji="0" lang="en-US" sz="12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4</a:t>
            </a:r>
            <a:endParaRPr kumimoji="0" lang="en-US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  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Department of Botany &amp; Plant Sciences, University of California Riverside, Riverside, CA, U.S.A.</a:t>
            </a:r>
            <a:endParaRPr kumimoji="0" lang="en-US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  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Zhejiang Academy of Agricultural Sciences, Hangzhou, P.R. China</a:t>
            </a:r>
            <a:endParaRPr kumimoji="0" lang="en-US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Bill &amp; Melinda Gates Foundation, Seattle, Washington, U.S.A.</a:t>
            </a:r>
            <a:endParaRPr kumimoji="0" lang="en-US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4  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Department of Nematology, University of California Riverside, Riverside, CA, U.S.A.</a:t>
            </a:r>
            <a:endParaRPr kumimoji="0" lang="en-US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Corresponding author: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hlinkClick r:id="rId2"/>
              </a:rPr>
              <a:t>timothy.close@ucr.edu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and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hlinkClick r:id="rId3"/>
              </a:rPr>
              <a:t>philip.roberts@ucr.edu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:\Documents and Settings\Marti\Desktop\Freq Distribution graphs 10-7-2013\Slide2.TIF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582826"/>
            <a:ext cx="8305800" cy="60465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122</Words>
  <Application>Microsoft Office PowerPoint</Application>
  <PresentationFormat>On-screen Show (4:3)</PresentationFormat>
  <Paragraphs>10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Slide 1</vt:lpstr>
      <vt:lpstr>Slide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Marti</dc:creator>
  <cp:lastModifiedBy>Marti</cp:lastModifiedBy>
  <cp:revision>1</cp:revision>
  <dcterms:created xsi:type="dcterms:W3CDTF">2013-11-13T12:16:36Z</dcterms:created>
  <dcterms:modified xsi:type="dcterms:W3CDTF">2013-11-13T12:17:30Z</dcterms:modified>
</cp:coreProperties>
</file>