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4922E-968E-4F2F-99E9-44B7434AAB23}" type="datetimeFigureOut">
              <a:rPr lang="en-US" smtClean="0"/>
              <a:t>11/13/2013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A339D-B5F3-4631-8952-BBCA2DCC1D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14400" y="16002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Marti\Desktop\Freq Distribution graphs 10-7-2013\Slide1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9202" y="522514"/>
            <a:ext cx="7765596" cy="5812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1</cp:revision>
  <dcterms:created xsi:type="dcterms:W3CDTF">2013-11-13T12:17:44Z</dcterms:created>
  <dcterms:modified xsi:type="dcterms:W3CDTF">2013-11-13T12:18:33Z</dcterms:modified>
</cp:coreProperties>
</file>