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7ED4D-C0FD-4B8A-936E-D52AADFC5592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F5E0C-949C-4D8D-A7E0-75E1D135CF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.roberts@ucr.edu" TargetMode="External"/><Relationship Id="rId2" Type="http://schemas.openxmlformats.org/officeDocument/2006/relationships/hyperlink" Target="mailto:timothy.close@ucr.edu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14400" y="381000"/>
            <a:ext cx="716644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Genetic Mapping, Synteny and Physical Location of Two Loci for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Fusarium oxysporum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f.sp.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tracheiphilum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Race 4 Resistance in Cowpea [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Vigna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unguiculata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(L.)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Walp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Molecular Breeding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Authors and Affiliations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Marti O. Pottorff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Guojing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Jeffery D. Ehlers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3,1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Timothy J. Close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Philip A. Roberts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Botany &amp; Plant Sciences,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Zhejiang Academy of Agricultural Sciences, Hangzhou, P.R. China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Bill &amp; Melinda Gates Foundation, Seattle, Washington,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Nematology,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Corresponding author: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timothy.close@ucr.edu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philip.roberts@ucr.edu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2685847"/>
          <a:ext cx="6096000" cy="1486305"/>
        </p:xfrm>
        <a:graphic>
          <a:graphicData uri="http://schemas.openxmlformats.org/drawingml/2006/table">
            <a:tbl>
              <a:tblPr/>
              <a:tblGrid>
                <a:gridCol w="387731"/>
                <a:gridCol w="538516"/>
                <a:gridCol w="592367"/>
                <a:gridCol w="430813"/>
                <a:gridCol w="430813"/>
                <a:gridCol w="430813"/>
                <a:gridCol w="646219"/>
                <a:gridCol w="753922"/>
                <a:gridCol w="538516"/>
                <a:gridCol w="1346290"/>
              </a:tblGrid>
              <a:tr h="330290">
                <a:tc gridSpan="10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Online Resource 2. </a:t>
                      </a:r>
                      <a:r>
                        <a:rPr lang="en-US" sz="900" i="1">
                          <a:latin typeface="Times New Roman"/>
                          <a:ea typeface="Calibri"/>
                        </a:rPr>
                        <a:t>Fot4-1</a:t>
                      </a:r>
                      <a:r>
                        <a:rPr lang="en-US" sz="900">
                          <a:latin typeface="Times New Roman"/>
                          <a:ea typeface="Calibri"/>
                        </a:rPr>
                        <a:t> in the IT93K-503-1 x CB46 population, the cowpea consensus genetic map and the cowpea physical map.  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145">
                <a:tc gridSpan="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IT93K-503-1 x CB46 genetic map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Cowpea consensus genetic map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Cowpea physical map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1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LG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cM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SNP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LOD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R</a:t>
                      </a:r>
                      <a:r>
                        <a:rPr lang="en-US" sz="900" baseline="30000">
                          <a:latin typeface="Times New Roman"/>
                          <a:ea typeface="Calibri"/>
                        </a:rPr>
                        <a:t>2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LG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cM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SNP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contig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BAC clone(s)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8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28.86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1_0557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6.42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28.8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5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21.57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1_0557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N/A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8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35.21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1_1492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7.48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32.7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5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25.13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1_1492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N/A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N/A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5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25.70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1_0662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77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CH095K15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N/A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5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25.70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1_0986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N/A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4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8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40.67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1_0030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5.98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27.1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5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29.40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1_0030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latin typeface="Times New Roman"/>
                          <a:ea typeface="Calibri"/>
                        </a:rPr>
                        <a:t>417</a:t>
                      </a:r>
                      <a:endParaRPr lang="en-US" sz="110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latin typeface="Times New Roman"/>
                          <a:ea typeface="Calibri"/>
                        </a:rPr>
                        <a:t>CH027H24, CH035P21</a:t>
                      </a:r>
                      <a:endParaRPr lang="en-US" sz="1100" dirty="0">
                        <a:latin typeface="Times New Roman"/>
                        <a:ea typeface="Calibri"/>
                      </a:endParaRPr>
                    </a:p>
                  </a:txBody>
                  <a:tcPr marL="64622" marR="6462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210</Words>
  <Application>Microsoft Office PowerPoint</Application>
  <PresentationFormat>On-screen Show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</dc:creator>
  <cp:lastModifiedBy>Marti</cp:lastModifiedBy>
  <cp:revision>1</cp:revision>
  <dcterms:created xsi:type="dcterms:W3CDTF">2013-11-13T12:18:44Z</dcterms:created>
  <dcterms:modified xsi:type="dcterms:W3CDTF">2013-11-13T12:19:47Z</dcterms:modified>
</cp:coreProperties>
</file>