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181CD-85AB-406E-A33A-A2849833B9CE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91E37-B895-455E-8C57-B35742C757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.roberts@ucr.edu" TargetMode="External"/><Relationship Id="rId2" Type="http://schemas.openxmlformats.org/officeDocument/2006/relationships/hyperlink" Target="mailto:timothy.close@ucr.ed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14400" y="1600200"/>
            <a:ext cx="71664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Genetic Mapping, Synteny and Physical Location of Two Loci for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Fusarium oxysporum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f.sp.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tracheiphilum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Race 4 Resistance in Cowpea [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Vigna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unguiculata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(L.)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Walp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Molecular Breeding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Authors and Affiliations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Marti O. Pottorff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Guojing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Jeffery D. Ehlers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Timothy J. Close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Philip A. Roberts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Botany &amp; Plant Sciences,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Zhejiang Academy of Agricultural Sciences, Hangzhou, P.R. China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Bill &amp; Melinda Gates Foundation, Seattle, Washington,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Nematology,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Corresponding author: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timothy.close@ucr.edu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philip.roberts@ucr.edu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62172" y="1378458"/>
          <a:ext cx="4419656" cy="4101084"/>
        </p:xfrm>
        <a:graphic>
          <a:graphicData uri="http://schemas.openxmlformats.org/drawingml/2006/table">
            <a:tbl>
              <a:tblPr/>
              <a:tblGrid>
                <a:gridCol w="774742"/>
                <a:gridCol w="1201191"/>
                <a:gridCol w="887443"/>
                <a:gridCol w="518760"/>
                <a:gridCol w="518760"/>
                <a:gridCol w="518760"/>
              </a:tblGrid>
              <a:tr h="156308">
                <a:tc gridSpan="6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Online Resource 3.  QTL analysis of </a:t>
                      </a:r>
                      <a:r>
                        <a:rPr lang="en-US" sz="900" i="1">
                          <a:latin typeface="Times New Roman"/>
                          <a:ea typeface="Calibri"/>
                          <a:cs typeface="Times New Roman"/>
                        </a:rPr>
                        <a:t>Fot4-1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 in the IT93K-503-1 x CB46 population.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Experiment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Phenotype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QTL analysis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1_0557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1_1492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1_0030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2007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MQM LOD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5.28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6.77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5.29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en-US" sz="9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26.5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32.6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26.5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KW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19.558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24.413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19.849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p-value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MQM LOD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4.96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6.74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5.06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en-US" sz="9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23.3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30.3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23.7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KW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18.881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25.013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19.554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p-value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2010a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MQM LOD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6.42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7.48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5.98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en-US" sz="9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28.8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32.7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27.1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KW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24.599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30.152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26.053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p-value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MQM LOD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5.71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6.33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4.36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en-US" sz="9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26.1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28.5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20.6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KW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34.299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40.254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29.653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p-value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2010b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MQM LOD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5.91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7.22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5.01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en-US" sz="9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27.7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32.7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KW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12.861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13.733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24.068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Wilt/stunting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p-value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MQM LOD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8.1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11.42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7.65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en-US" sz="9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35.9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46.5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34.3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KW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12.61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13.074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30.602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Vascular discoloration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p-value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0.0001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</Words>
  <Application>Microsoft Office PowerPoint</Application>
  <PresentationFormat>On-screen Show (4:3)</PresentationFormat>
  <Paragraphs>140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</dc:creator>
  <cp:lastModifiedBy>Marti</cp:lastModifiedBy>
  <cp:revision>1</cp:revision>
  <dcterms:created xsi:type="dcterms:W3CDTF">2013-11-13T12:20:12Z</dcterms:created>
  <dcterms:modified xsi:type="dcterms:W3CDTF">2013-11-13T12:21:02Z</dcterms:modified>
</cp:coreProperties>
</file>