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C4F5-F52B-4AAB-8E21-AD0543D1316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75E70-E485-470C-ACBB-628CB54D95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4400" y="16002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582139"/>
          <a:ext cx="6096000" cy="3693721"/>
        </p:xfrm>
        <a:graphic>
          <a:graphicData uri="http://schemas.openxmlformats.org/drawingml/2006/table">
            <a:tbl>
              <a:tblPr/>
              <a:tblGrid>
                <a:gridCol w="266285"/>
                <a:gridCol w="347910"/>
                <a:gridCol w="414815"/>
                <a:gridCol w="330960"/>
                <a:gridCol w="266285"/>
                <a:gridCol w="266285"/>
                <a:gridCol w="347910"/>
                <a:gridCol w="414815"/>
                <a:gridCol w="347910"/>
                <a:gridCol w="299738"/>
                <a:gridCol w="361291"/>
                <a:gridCol w="441577"/>
                <a:gridCol w="560669"/>
                <a:gridCol w="370211"/>
                <a:gridCol w="1059339"/>
              </a:tblGrid>
              <a:tr h="246249">
                <a:tc gridSpan="1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Online Resource 4 </a:t>
                      </a:r>
                      <a:r>
                        <a:rPr lang="en-US" sz="700" i="1">
                          <a:latin typeface="Times New Roman"/>
                          <a:ea typeface="Times New Roman"/>
                        </a:rPr>
                        <a:t>Fot4-2</a:t>
                      </a:r>
                      <a:r>
                        <a:rPr lang="en-US" sz="700">
                          <a:latin typeface="Times New Roman"/>
                          <a:ea typeface="Times New Roman"/>
                        </a:rPr>
                        <a:t> locus in the CB27 x 24-125B-1 and CB27 x IT82E-18/Big Buff populations, the cowpea consensus genetic map and the cowpea physical map.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124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CB27 x 24-125B-1 genetic map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CB27 x IT82E-18/Big Buff genetic map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Cowpea consensus genetic map 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Cowpea physical map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LG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SNP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LOD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US" sz="700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LG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SNP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LOD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US" sz="700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LG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cM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SNP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contig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BAC(s)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1_0953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85.13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1_0953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2.6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7.4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1_0953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398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CH042B12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1_0604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64.78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1_0604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65.16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1_0444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65.16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1_1027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64.22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1_0400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65.51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1_0400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1_0139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1_0139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7.7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20.5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66.99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1_0139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736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CH080L05, CM027B20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66.99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1_0207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1_1369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1_1369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7.7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20.5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66.99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1_1369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77.23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1_0938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7.56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67.15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1_0938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1_0831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76.95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1_0831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8.16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21.5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67.55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1_0831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76.95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1_1075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8.16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21.5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68.17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1_1075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1081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CM008G11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68.49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1_1109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CM005N24, CM029M15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70.89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1_1085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64.48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1_1087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73.18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1_1087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9.92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25.5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71.52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1_1087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72.80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1_0352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10.66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27.1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71.75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1_0352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1094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CM052M22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65.07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1_0380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73.42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1_0380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1045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CM045O05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65.07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1_0984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73.42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1_0984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1045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CM045O05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66.27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1_1162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8.18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39.1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73.79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1_1162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756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CH093M08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57.68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1_0345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4.33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12.1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1_0345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57.68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1_0964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4.33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12.1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1_0964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57.34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1_0718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4.8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13.3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1_0718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57.34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1_1452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4.8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13.3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77.55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1_1452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55.65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1_1015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3.33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9.4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78.71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1_1015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79.20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1_1513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79.86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1_1134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72.55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1_0594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8.49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40.2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N/A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51302" marR="51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80.23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latin typeface="Times New Roman"/>
                          <a:ea typeface="Times New Roman"/>
                        </a:rPr>
                        <a:t>1_0594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800" dirty="0">
                        <a:latin typeface="Times New Roman"/>
                        <a:ea typeface="Calibri"/>
                      </a:endParaRPr>
                    </a:p>
                  </a:txBody>
                  <a:tcPr marL="51302" marR="51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On-screen Show (4:3)</PresentationFormat>
  <Paragraphs>277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1</cp:revision>
  <dcterms:created xsi:type="dcterms:W3CDTF">2013-11-13T12:21:13Z</dcterms:created>
  <dcterms:modified xsi:type="dcterms:W3CDTF">2013-11-13T12:22:07Z</dcterms:modified>
</cp:coreProperties>
</file>