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088DC-3ECE-4378-944C-CF3E057FB38E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7E2EA-3B1A-4D7F-82EE-168A3E1219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225525" y="28817"/>
            <a:ext cx="6726985" cy="6770158"/>
            <a:chOff x="1987550" y="28817"/>
            <a:chExt cx="6726985" cy="677015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5653" y="55421"/>
              <a:ext cx="6658882" cy="6705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988782" y="28817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87550" y="6646575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3</cp:revision>
  <dcterms:created xsi:type="dcterms:W3CDTF">2012-08-23T06:58:43Z</dcterms:created>
  <dcterms:modified xsi:type="dcterms:W3CDTF">2012-09-12T16:32:49Z</dcterms:modified>
</cp:coreProperties>
</file>