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560-65C2-44E1-9F55-905A883377D5}" type="datetimeFigureOut">
              <a:rPr lang="ko-KR" altLang="en-US" smtClean="0"/>
              <a:pPr/>
              <a:t>2012-09-13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32CF5-7182-4DCE-8E85-249C4DFFFE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210846" y="65987"/>
            <a:ext cx="6822748" cy="6724966"/>
            <a:chOff x="1988782" y="65987"/>
            <a:chExt cx="6822748" cy="672496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37975" y="110841"/>
              <a:ext cx="6573555" cy="6630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988782" y="65987"/>
              <a:ext cx="3276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031671" y="6638553"/>
              <a:ext cx="3276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Your User Name</cp:lastModifiedBy>
  <cp:revision>3</cp:revision>
  <dcterms:created xsi:type="dcterms:W3CDTF">2012-08-23T07:03:24Z</dcterms:created>
  <dcterms:modified xsi:type="dcterms:W3CDTF">2012-09-12T16:33:19Z</dcterms:modified>
</cp:coreProperties>
</file>