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FE9F-82A4-43BE-8B1A-707C8487BEAA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A174A-29E7-4EE6-8C88-20D468A6C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234005" y="91107"/>
            <a:ext cx="7019169" cy="6688416"/>
            <a:chOff x="1875461" y="91107"/>
            <a:chExt cx="7019169" cy="668841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97549" y="96986"/>
              <a:ext cx="6897081" cy="6629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953614" y="91107"/>
              <a:ext cx="3276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875461" y="6627123"/>
              <a:ext cx="3276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Your User Name</cp:lastModifiedBy>
  <cp:revision>3</cp:revision>
  <dcterms:created xsi:type="dcterms:W3CDTF">2012-08-23T07:10:29Z</dcterms:created>
  <dcterms:modified xsi:type="dcterms:W3CDTF">2012-09-12T16:33:49Z</dcterms:modified>
</cp:coreProperties>
</file>