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64" d="100"/>
          <a:sy n="164" d="100"/>
        </p:scale>
        <p:origin x="-112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B0A1C-3EE8-8048-BC91-BEEA8D6E22FD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7C15F7-0EFF-9041-B9B8-A651E7F509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0588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883" indent="-285725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2897" indent="-22858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056" indent="-22858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214" indent="-22858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373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532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8691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5849" indent="-22858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5910FA9-1E03-D84D-995C-3307C496E2CB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572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622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315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62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67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06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85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17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9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85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55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9479C5-7DB9-DE48-BA2C-7108FB0BFAAB}" type="datetimeFigureOut">
              <a:rPr lang="en-US" smtClean="0"/>
              <a:t>11/21/13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22B85-FC86-A748-89FF-4E62DC117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35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669698" y="1440318"/>
            <a:ext cx="7633472" cy="1346133"/>
            <a:chOff x="446512" y="2743200"/>
            <a:chExt cx="8642090" cy="1523999"/>
          </a:xfrm>
        </p:grpSpPr>
        <p:grpSp>
          <p:nvGrpSpPr>
            <p:cNvPr id="43" name="Group 42"/>
            <p:cNvGrpSpPr/>
            <p:nvPr/>
          </p:nvGrpSpPr>
          <p:grpSpPr>
            <a:xfrm>
              <a:off x="581999" y="3962399"/>
              <a:ext cx="8368105" cy="304800"/>
              <a:chOff x="333179" y="2285999"/>
              <a:chExt cx="8368105" cy="304800"/>
            </a:xfrm>
          </p:grpSpPr>
          <p:cxnSp>
            <p:nvCxnSpPr>
              <p:cNvPr id="44" name="Straight Connector 43"/>
              <p:cNvCxnSpPr/>
              <p:nvPr/>
            </p:nvCxnSpPr>
            <p:spPr>
              <a:xfrm flipV="1">
                <a:off x="333179" y="2438399"/>
                <a:ext cx="8368105" cy="4723"/>
              </a:xfrm>
              <a:prstGeom prst="line">
                <a:avLst/>
              </a:prstGeom>
              <a:ln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5" name="Rectangle 4"/>
              <p:cNvSpPr>
                <a:spLocks noChangeArrowheads="1"/>
              </p:cNvSpPr>
              <p:nvPr/>
            </p:nvSpPr>
            <p:spPr bwMode="auto">
              <a:xfrm>
                <a:off x="1800085" y="2285999"/>
                <a:ext cx="236165" cy="304800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5"/>
              <p:cNvSpPr>
                <a:spLocks noChangeArrowheads="1"/>
              </p:cNvSpPr>
              <p:nvPr/>
            </p:nvSpPr>
            <p:spPr bwMode="auto">
              <a:xfrm>
                <a:off x="2091380" y="2285999"/>
                <a:ext cx="236165" cy="304800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solidFill>
                    <a:srgbClr val="00B05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Rectangle 11"/>
              <p:cNvSpPr>
                <a:spLocks noChangeArrowheads="1"/>
              </p:cNvSpPr>
              <p:nvPr/>
            </p:nvSpPr>
            <p:spPr bwMode="auto">
              <a:xfrm>
                <a:off x="7754128" y="2285999"/>
                <a:ext cx="771821" cy="304800"/>
              </a:xfrm>
              <a:prstGeom prst="rect">
                <a:avLst/>
              </a:prstGeom>
              <a:solidFill>
                <a:schemeClr val="accent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Rectangle 13"/>
              <p:cNvSpPr>
                <a:spLocks noChangeArrowheads="1"/>
              </p:cNvSpPr>
              <p:nvPr/>
            </p:nvSpPr>
            <p:spPr bwMode="auto">
              <a:xfrm>
                <a:off x="2520500" y="2285999"/>
                <a:ext cx="192955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Rectangle 14"/>
              <p:cNvSpPr>
                <a:spLocks noChangeArrowheads="1"/>
              </p:cNvSpPr>
              <p:nvPr/>
            </p:nvSpPr>
            <p:spPr bwMode="auto">
              <a:xfrm>
                <a:off x="2872140" y="2285999"/>
                <a:ext cx="214560" cy="304800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Rectangle 16"/>
              <p:cNvSpPr>
                <a:spLocks noChangeArrowheads="1"/>
              </p:cNvSpPr>
              <p:nvPr/>
            </p:nvSpPr>
            <p:spPr bwMode="auto">
              <a:xfrm>
                <a:off x="4794242" y="2285999"/>
                <a:ext cx="617605" cy="304800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Rectangle 17"/>
              <p:cNvSpPr>
                <a:spLocks noChangeArrowheads="1"/>
              </p:cNvSpPr>
              <p:nvPr/>
            </p:nvSpPr>
            <p:spPr bwMode="auto">
              <a:xfrm>
                <a:off x="3421206" y="2285999"/>
                <a:ext cx="561730" cy="304800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22AEA4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Rectangle 23"/>
              <p:cNvSpPr>
                <a:spLocks noChangeArrowheads="1"/>
              </p:cNvSpPr>
              <p:nvPr/>
            </p:nvSpPr>
            <p:spPr bwMode="auto">
              <a:xfrm>
                <a:off x="6338628" y="2285999"/>
                <a:ext cx="558005" cy="304800"/>
              </a:xfrm>
              <a:prstGeom prst="rect">
                <a:avLst/>
              </a:prstGeom>
              <a:solidFill>
                <a:schemeClr val="accent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 rot="16200000">
              <a:off x="113568" y="3529793"/>
              <a:ext cx="9428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-NH2 (1aa)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16200000">
              <a:off x="8251835" y="3302968"/>
              <a:ext cx="13965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-COOH (1954 </a:t>
              </a:r>
              <a:r>
                <a:rPr lang="en-US" sz="1200" b="1" dirty="0" err="1" smtClean="0">
                  <a:latin typeface="Arial" pitchFamily="34" charset="0"/>
                  <a:cs typeface="Arial" pitchFamily="34" charset="0"/>
                </a:rPr>
                <a:t>aa</a:t>
              </a:r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)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 rot="16200000">
              <a:off x="3322428" y="3291384"/>
              <a:ext cx="556564" cy="24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V680L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 rot="16200000">
              <a:off x="4731825" y="3194402"/>
              <a:ext cx="750526" cy="24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3315delG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6526165" y="3240088"/>
              <a:ext cx="659155" cy="24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R1429Q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 rot="16200000">
              <a:off x="6588159" y="3129468"/>
              <a:ext cx="847860" cy="2787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R1438C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 rot="16200000">
              <a:off x="7306537" y="3254515"/>
              <a:ext cx="630302" cy="24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S1631F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rot="16200000">
              <a:off x="7156765" y="3245616"/>
              <a:ext cx="648097" cy="24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A1594V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 rot="16200000">
              <a:off x="7753226" y="3245616"/>
              <a:ext cx="648097" cy="2462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R1724S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TextBox 30"/>
            <p:cNvSpPr txBox="1">
              <a:spLocks noChangeArrowheads="1"/>
            </p:cNvSpPr>
            <p:nvPr/>
          </p:nvSpPr>
          <p:spPr bwMode="auto">
            <a:xfrm rot="16200000">
              <a:off x="1040124" y="3277771"/>
              <a:ext cx="583789" cy="24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 b="1" dirty="0" smtClean="0"/>
                <a:t>T157M</a:t>
              </a:r>
              <a:endParaRPr lang="en-US" sz="1000" b="1" dirty="0"/>
            </a:p>
          </p:txBody>
        </p:sp>
        <p:sp>
          <p:nvSpPr>
            <p:cNvPr id="70" name="TextBox 30"/>
            <p:cNvSpPr txBox="1">
              <a:spLocks noChangeArrowheads="1"/>
            </p:cNvSpPr>
            <p:nvPr/>
          </p:nvSpPr>
          <p:spPr bwMode="auto">
            <a:xfrm rot="16200000">
              <a:off x="867739" y="3274169"/>
              <a:ext cx="590991" cy="246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000" b="1" dirty="0" smtClean="0"/>
                <a:t>D119M</a:t>
              </a:r>
              <a:endParaRPr lang="en-US" sz="1000" b="1" dirty="0"/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1330415" y="2234018"/>
            <a:ext cx="0" cy="215900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4800600" y="2234018"/>
            <a:ext cx="0" cy="215900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1473200" y="2234018"/>
            <a:ext cx="0" cy="215900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475936" y="2234018"/>
            <a:ext cx="0" cy="215900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6358596" y="2234018"/>
            <a:ext cx="0" cy="215900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6477750" y="2234018"/>
            <a:ext cx="0" cy="215900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>
            <a:off x="6898717" y="2234018"/>
            <a:ext cx="0" cy="215900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7020908" y="2234018"/>
            <a:ext cx="0" cy="215900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7410450" y="2234018"/>
            <a:ext cx="0" cy="215900"/>
          </a:xfrm>
          <a:prstGeom prst="line">
            <a:avLst/>
          </a:prstGeom>
          <a:ln w="12700" cmpd="sng">
            <a:solidFill>
              <a:schemeClr val="tx1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865548"/>
              </p:ext>
            </p:extLst>
          </p:nvPr>
        </p:nvGraphicFramePr>
        <p:xfrm>
          <a:off x="355176" y="3113593"/>
          <a:ext cx="2274254" cy="231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186"/>
                <a:gridCol w="208280"/>
                <a:gridCol w="208280"/>
                <a:gridCol w="208280"/>
                <a:gridCol w="208280"/>
                <a:gridCol w="287828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hs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mm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rn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bt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E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cf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D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ec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-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2" name="Table 8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286588"/>
              </p:ext>
            </p:extLst>
          </p:nvPr>
        </p:nvGraphicFramePr>
        <p:xfrm>
          <a:off x="3035965" y="3122312"/>
          <a:ext cx="20828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370840"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V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–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V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–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V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–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V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–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V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–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3" name="Table 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37620"/>
              </p:ext>
            </p:extLst>
          </p:nvPr>
        </p:nvGraphicFramePr>
        <p:xfrm>
          <a:off x="5693875" y="3113593"/>
          <a:ext cx="2126328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791"/>
                <a:gridCol w="265791"/>
                <a:gridCol w="265791"/>
                <a:gridCol w="265791"/>
                <a:gridCol w="265791"/>
                <a:gridCol w="265791"/>
                <a:gridCol w="265791"/>
                <a:gridCol w="265791"/>
              </a:tblGrid>
              <a:tr h="370840"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T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A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S</a:t>
                      </a:r>
                      <a:endParaRPr 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R</a:t>
                      </a:r>
                      <a:endParaRPr lang="en-US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" name="Rectangle 36"/>
          <p:cNvSpPr/>
          <p:nvPr/>
        </p:nvSpPr>
        <p:spPr>
          <a:xfrm>
            <a:off x="390498" y="348733"/>
            <a:ext cx="4585510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 smtClean="0">
                <a:latin typeface="Arial"/>
                <a:cs typeface="Arial"/>
              </a:rPr>
              <a:t>Supplemental Figure 1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762065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83</Words>
  <Application>Microsoft Macintosh PowerPoint</Application>
  <PresentationFormat>On-screen Show (4:3)</PresentationFormat>
  <Paragraphs>72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CHOP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Garrett Brodeur</dc:creator>
  <cp:lastModifiedBy>Garrett Brodeur</cp:lastModifiedBy>
  <cp:revision>1</cp:revision>
  <dcterms:created xsi:type="dcterms:W3CDTF">2013-11-21T14:00:37Z</dcterms:created>
  <dcterms:modified xsi:type="dcterms:W3CDTF">2013-11-21T14:01:38Z</dcterms:modified>
</cp:coreProperties>
</file>