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-13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58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5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3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95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8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899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42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6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84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9CDA2-F671-2646-AA7C-78E2632A9C36}" type="datetimeFigureOut">
              <a:rPr lang="en-US" smtClean="0"/>
              <a:t>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B868D-7EF7-AC4E-88DD-068C57BE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8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228600" y="6488113"/>
            <a:ext cx="935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Calibri" charset="0"/>
              </a:rPr>
              <a:t>Figure 1</a:t>
            </a:r>
          </a:p>
        </p:txBody>
      </p:sp>
      <p:pic>
        <p:nvPicPr>
          <p:cNvPr id="1536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581400"/>
            <a:ext cx="4953000" cy="308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04800"/>
            <a:ext cx="5149850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67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228600" y="6477000"/>
            <a:ext cx="935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Calibri" charset="0"/>
              </a:rPr>
              <a:t>Figure 2</a:t>
            </a:r>
          </a:p>
        </p:txBody>
      </p:sp>
      <p:pic>
        <p:nvPicPr>
          <p:cNvPr id="1638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52425"/>
            <a:ext cx="5097463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409950"/>
            <a:ext cx="5097463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82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50" y="1504950"/>
            <a:ext cx="61849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286000" y="6324600"/>
            <a:ext cx="935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Calibri" charset="0"/>
              </a:rPr>
              <a:t>Figure 3</a:t>
            </a:r>
          </a:p>
        </p:txBody>
      </p:sp>
    </p:spTree>
    <p:extLst>
      <p:ext uri="{BB962C8B-B14F-4D97-AF65-F5344CB8AC3E}">
        <p14:creationId xmlns:p14="http://schemas.microsoft.com/office/powerpoint/2010/main" val="19333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"/>
          <p:cNvSpPr txBox="1"/>
          <p:nvPr/>
        </p:nvSpPr>
        <p:spPr>
          <a:xfrm>
            <a:off x="1896110" y="6450330"/>
            <a:ext cx="5486400" cy="130746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2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305560" y="220114"/>
            <a:ext cx="6400800" cy="6549390"/>
            <a:chOff x="1371600" y="-899795"/>
            <a:chExt cx="6400800" cy="6549390"/>
          </a:xfrm>
        </p:grpSpPr>
        <p:pic>
          <p:nvPicPr>
            <p:cNvPr id="22" name="Picture 21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470" y="-842010"/>
              <a:ext cx="1840230" cy="1828800"/>
            </a:xfrm>
            <a:prstGeom prst="rect">
              <a:avLst/>
            </a:prstGeom>
          </p:spPr>
        </p:pic>
        <p:pic>
          <p:nvPicPr>
            <p:cNvPr id="23" name="Picture 22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8415" y="-842010"/>
              <a:ext cx="1845945" cy="1828800"/>
            </a:xfrm>
            <a:prstGeom prst="rect">
              <a:avLst/>
            </a:prstGeom>
          </p:spPr>
        </p:pic>
        <p:pic>
          <p:nvPicPr>
            <p:cNvPr id="24" name="Picture 23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6455" y="-842010"/>
              <a:ext cx="1845945" cy="1828800"/>
            </a:xfrm>
            <a:prstGeom prst="rect">
              <a:avLst/>
            </a:prstGeom>
          </p:spPr>
        </p:pic>
        <p:pic>
          <p:nvPicPr>
            <p:cNvPr id="25" name="Picture 24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470" y="1393190"/>
              <a:ext cx="1840230" cy="1828800"/>
            </a:xfrm>
            <a:prstGeom prst="rect">
              <a:avLst/>
            </a:prstGeom>
          </p:spPr>
        </p:pic>
        <p:pic>
          <p:nvPicPr>
            <p:cNvPr id="26" name="Picture 25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8415" y="1393190"/>
              <a:ext cx="1840230" cy="1828800"/>
            </a:xfrm>
            <a:prstGeom prst="rect">
              <a:avLst/>
            </a:prstGeom>
          </p:spPr>
        </p:pic>
        <p:pic>
          <p:nvPicPr>
            <p:cNvPr id="27" name="Picture 26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6455" y="1393190"/>
              <a:ext cx="1840230" cy="1828800"/>
            </a:xfrm>
            <a:prstGeom prst="rect">
              <a:avLst/>
            </a:prstGeom>
          </p:spPr>
        </p:pic>
        <p:pic>
          <p:nvPicPr>
            <p:cNvPr id="28" name="Picture 27"/>
            <p:cNvPicPr/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5735" y="4003675"/>
              <a:ext cx="2913380" cy="1645920"/>
            </a:xfrm>
            <a:prstGeom prst="rect">
              <a:avLst/>
            </a:prstGeom>
          </p:spPr>
        </p:pic>
        <p:pic>
          <p:nvPicPr>
            <p:cNvPr id="29" name="Picture 28"/>
            <p:cNvPicPr/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0" y="4003675"/>
              <a:ext cx="2913380" cy="1645920"/>
            </a:xfrm>
            <a:prstGeom prst="rect">
              <a:avLst/>
            </a:prstGeom>
          </p:spPr>
        </p:pic>
        <p:sp>
          <p:nvSpPr>
            <p:cNvPr id="30" name="Text Box 12"/>
            <p:cNvSpPr txBox="1"/>
            <p:nvPr/>
          </p:nvSpPr>
          <p:spPr>
            <a:xfrm>
              <a:off x="1371600" y="-899795"/>
              <a:ext cx="299085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400" b="1">
                  <a:effectLst/>
                  <a:ea typeface="ＭＳ 明朝"/>
                  <a:cs typeface="Times New Roman"/>
                </a:rPr>
                <a:t>A</a:t>
              </a:r>
              <a:endParaRPr lang="en-US" sz="120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1" name="Text Box 13"/>
            <p:cNvSpPr txBox="1"/>
            <p:nvPr/>
          </p:nvSpPr>
          <p:spPr>
            <a:xfrm>
              <a:off x="1371600" y="3926205"/>
              <a:ext cx="299085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400" b="1">
                  <a:effectLst/>
                  <a:ea typeface="ＭＳ 明朝"/>
                  <a:cs typeface="Times New Roman"/>
                </a:rPr>
                <a:t>B</a:t>
              </a:r>
              <a:endParaRPr lang="en-US" sz="120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2" name="Text Box 14"/>
            <p:cNvSpPr txBox="1"/>
            <p:nvPr/>
          </p:nvSpPr>
          <p:spPr>
            <a:xfrm>
              <a:off x="2055495" y="986790"/>
              <a:ext cx="1046480" cy="4235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000">
                  <a:effectLst/>
                  <a:ea typeface="ＭＳ 明朝"/>
                  <a:cs typeface="Times New Roman"/>
                </a:rPr>
                <a:t>0 nM GS424044</a:t>
              </a:r>
              <a:endParaRPr lang="en-US" sz="120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3" name="Text Box 15"/>
            <p:cNvSpPr txBox="1"/>
            <p:nvPr/>
          </p:nvSpPr>
          <p:spPr>
            <a:xfrm>
              <a:off x="4300855" y="986790"/>
              <a:ext cx="1116965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000">
                  <a:effectLst/>
                  <a:ea typeface="ＭＳ 明朝"/>
                  <a:cs typeface="Times New Roman"/>
                </a:rPr>
                <a:t>50 nM GS424044</a:t>
              </a:r>
              <a:endParaRPr lang="en-US" sz="120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4" name="Text Box 16"/>
            <p:cNvSpPr txBox="1"/>
            <p:nvPr/>
          </p:nvSpPr>
          <p:spPr>
            <a:xfrm>
              <a:off x="6344920" y="986790"/>
              <a:ext cx="1186815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000">
                  <a:effectLst/>
                  <a:ea typeface="ＭＳ 明朝"/>
                  <a:cs typeface="Times New Roman"/>
                </a:rPr>
                <a:t>200 nM GS424044</a:t>
              </a:r>
              <a:endParaRPr lang="en-US" sz="1200">
                <a:effectLst/>
                <a:ea typeface="ＭＳ 明朝"/>
                <a:cs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200">
                  <a:effectLst/>
                  <a:ea typeface="ＭＳ 明朝"/>
                  <a:cs typeface="Times New Roman"/>
                </a:rPr>
                <a:t> </a:t>
              </a:r>
              <a:endParaRPr lang="en-US" sz="120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5" name="Text Box 18"/>
            <p:cNvSpPr txBox="1"/>
            <p:nvPr/>
          </p:nvSpPr>
          <p:spPr>
            <a:xfrm>
              <a:off x="2128520" y="3221990"/>
              <a:ext cx="104648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000">
                  <a:effectLst/>
                  <a:ea typeface="ＭＳ 明朝"/>
                  <a:cs typeface="Times New Roman"/>
                </a:rPr>
                <a:t>0 nM GS343074</a:t>
              </a:r>
              <a:endParaRPr lang="en-US" sz="1200">
                <a:effectLst/>
                <a:ea typeface="ＭＳ 明朝"/>
                <a:cs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200">
                  <a:effectLst/>
                  <a:ea typeface="ＭＳ 明朝"/>
                  <a:cs typeface="Times New Roman"/>
                </a:rPr>
                <a:t> </a:t>
              </a:r>
              <a:endParaRPr lang="en-US" sz="120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6" name="Text Box 19"/>
            <p:cNvSpPr txBox="1"/>
            <p:nvPr/>
          </p:nvSpPr>
          <p:spPr>
            <a:xfrm>
              <a:off x="4300855" y="3221990"/>
              <a:ext cx="1116965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000">
                  <a:effectLst/>
                  <a:ea typeface="ＭＳ 明朝"/>
                  <a:cs typeface="Times New Roman"/>
                </a:rPr>
                <a:t>50 nM GS343074</a:t>
              </a:r>
              <a:endParaRPr lang="en-US" sz="120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7" name="Text Box 20"/>
            <p:cNvSpPr txBox="1"/>
            <p:nvPr/>
          </p:nvSpPr>
          <p:spPr>
            <a:xfrm>
              <a:off x="6344920" y="3221990"/>
              <a:ext cx="1186815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GB" sz="1000">
                  <a:effectLst/>
                  <a:ea typeface="ＭＳ 明朝"/>
                  <a:cs typeface="Times New Roman"/>
                </a:rPr>
                <a:t>200 nM GS343074</a:t>
              </a:r>
              <a:endParaRPr lang="en-US" sz="120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9052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26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UW School of VetMed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Vail</dc:creator>
  <cp:lastModifiedBy>Julie Schneider</cp:lastModifiedBy>
  <cp:revision>2</cp:revision>
  <dcterms:created xsi:type="dcterms:W3CDTF">2014-01-15T22:29:00Z</dcterms:created>
  <dcterms:modified xsi:type="dcterms:W3CDTF">2014-01-20T01:57:56Z</dcterms:modified>
</cp:coreProperties>
</file>