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26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79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43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04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9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6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48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3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5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0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944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8543D-0D22-4AAF-8C8E-E7F09AED74D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B4B8C-EF26-401F-BD07-2092B3B24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581025"/>
            <a:ext cx="59055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553200" y="6549124"/>
            <a:ext cx="2582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Evers et al., Supplemental 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0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Barrett</dc:creator>
  <cp:lastModifiedBy>Michael Barrett</cp:lastModifiedBy>
  <cp:revision>3</cp:revision>
  <dcterms:created xsi:type="dcterms:W3CDTF">2013-10-24T15:58:50Z</dcterms:created>
  <dcterms:modified xsi:type="dcterms:W3CDTF">2013-10-24T17:42:41Z</dcterms:modified>
</cp:coreProperties>
</file>