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6858000" cy="9144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50CF"/>
    <a:srgbClr val="4C25F3"/>
    <a:srgbClr val="213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971" autoAdjust="0"/>
  </p:normalViewPr>
  <p:slideViewPr>
    <p:cSldViewPr>
      <p:cViewPr>
        <p:scale>
          <a:sx n="200" d="100"/>
          <a:sy n="200" d="100"/>
        </p:scale>
        <p:origin x="-1290" y="327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39573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0175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9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27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44480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36363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6853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59713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4529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56440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90760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5629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90B26-7461-4E4D-B7B7-DB7989923FC8}" type="datetimeFigureOut">
              <a:rPr lang="en-IN" smtClean="0"/>
              <a:t>04-11-2013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285B5-50E8-4C79-AE88-BACB360D228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9117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4" name="Rectangle 773"/>
          <p:cNvSpPr/>
          <p:nvPr/>
        </p:nvSpPr>
        <p:spPr>
          <a:xfrm>
            <a:off x="213523" y="131311"/>
            <a:ext cx="61477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S1  </a:t>
            </a:r>
            <a:r>
              <a:rPr lang="en-US" sz="1200" b="1" dirty="0" err="1">
                <a:latin typeface="Times New Roman" pitchFamily="18" charset="0"/>
                <a:cs typeface="Times New Roman" pitchFamily="18" charset="0"/>
              </a:rPr>
              <a:t>Contigs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 assembled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using </a:t>
            </a:r>
            <a:r>
              <a:rPr lang="en-US" sz="1200" b="1" dirty="0">
                <a:latin typeface="Times New Roman" pitchFamily="18" charset="0"/>
                <a:cs typeface="Times New Roman" pitchFamily="18" charset="0"/>
              </a:rPr>
              <a:t>overlapping BAC clones in the target R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block region in      the six linkage groups of  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b="1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b="1" i="1" dirty="0" err="1" smtClean="0">
                <a:latin typeface="Times New Roman" pitchFamily="18" charset="0"/>
                <a:cs typeface="Times New Roman" pitchFamily="18" charset="0"/>
              </a:rPr>
              <a:t>juncea</a:t>
            </a:r>
            <a:r>
              <a:rPr lang="en-US" sz="12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Mapping information is from Panjabi et al., [14]. BACs with H prefix are from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Hind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library and those with B prefix are 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1200" i="1" smtClean="0">
                <a:latin typeface="Times New Roman" pitchFamily="18" charset="0"/>
                <a:cs typeface="Times New Roman" pitchFamily="18" charset="0"/>
              </a:rPr>
              <a:t>Bam</a:t>
            </a:r>
            <a:r>
              <a:rPr lang="en-US" sz="1200" smtClean="0">
                <a:latin typeface="Times New Roman" pitchFamily="18" charset="0"/>
                <a:cs typeface="Times New Roman" pitchFamily="18" charset="0"/>
              </a:rPr>
              <a:t>HI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library.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Colour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code in the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contigs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overlapping BAC clones indicates the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thaliana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genes used to design primers to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pick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corresponding BAC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clone.   </a:t>
            </a:r>
            <a:endParaRPr lang="en-IN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IN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40" name="Group 1039"/>
          <p:cNvGrpSpPr/>
          <p:nvPr/>
        </p:nvGrpSpPr>
        <p:grpSpPr>
          <a:xfrm>
            <a:off x="188640" y="1204024"/>
            <a:ext cx="2808312" cy="7616448"/>
            <a:chOff x="188640" y="879853"/>
            <a:chExt cx="2808312" cy="7616448"/>
          </a:xfrm>
        </p:grpSpPr>
        <p:sp>
          <p:nvSpPr>
            <p:cNvPr id="5" name="TextBox 4"/>
            <p:cNvSpPr txBox="1"/>
            <p:nvPr/>
          </p:nvSpPr>
          <p:spPr>
            <a:xfrm>
              <a:off x="989448" y="879853"/>
              <a:ext cx="6989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LG A2</a:t>
              </a:r>
              <a:endPara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0688" y="2870403"/>
              <a:ext cx="72008" cy="900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20688" y="4060802"/>
              <a:ext cx="72008" cy="198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0688" y="4374001"/>
              <a:ext cx="72008" cy="720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0688" y="3601985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0688" y="3870969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0688" y="4155865"/>
              <a:ext cx="72008" cy="18000"/>
            </a:xfrm>
            <a:prstGeom prst="rect">
              <a:avLst/>
            </a:prstGeom>
            <a:solidFill>
              <a:srgbClr val="3366FF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0688" y="4770025"/>
              <a:ext cx="72008" cy="18000"/>
            </a:xfrm>
            <a:prstGeom prst="rect">
              <a:avLst/>
            </a:prstGeom>
            <a:solidFill>
              <a:srgbClr val="3366FF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688" y="5231223"/>
              <a:ext cx="72008" cy="486000"/>
            </a:xfrm>
            <a:prstGeom prst="rect">
              <a:avLst/>
            </a:prstGeom>
            <a:solidFill>
              <a:srgbClr val="3366FF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688" y="5383137"/>
              <a:ext cx="72008" cy="18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20688" y="5428954"/>
              <a:ext cx="72008" cy="36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0688" y="5725518"/>
              <a:ext cx="72008" cy="414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20688" y="6188511"/>
              <a:ext cx="72008" cy="342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20688" y="6804249"/>
              <a:ext cx="72008" cy="72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2656" y="3158263"/>
              <a:ext cx="2824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21462" y="3468067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0688" y="3742021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09384" y="4030053"/>
              <a:ext cx="31130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W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20688" y="4015764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u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20688" y="4634695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p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9384" y="4606117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8640" y="5326197"/>
              <a:ext cx="45236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O/P/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0688" y="5220073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v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20688" y="5326197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k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13041" y="5796137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12913" y="6228185"/>
              <a:ext cx="2888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Q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2774" y="6717389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91786" y="5489053"/>
              <a:ext cx="2664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T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AutoShape 3"/>
            <p:cNvSpPr>
              <a:spLocks noChangeAspect="1" noChangeArrowheads="1" noTextEdit="1"/>
            </p:cNvSpPr>
            <p:nvPr/>
          </p:nvSpPr>
          <p:spPr bwMode="auto">
            <a:xfrm>
              <a:off x="840110" y="1439864"/>
              <a:ext cx="1863725" cy="7056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3" name="AutoShape 5"/>
            <p:cNvSpPr>
              <a:spLocks noChangeArrowheads="1"/>
            </p:cNvSpPr>
            <p:nvPr/>
          </p:nvSpPr>
          <p:spPr bwMode="auto">
            <a:xfrm>
              <a:off x="1106810" y="2533651"/>
              <a:ext cx="107950" cy="4521200"/>
            </a:xfrm>
            <a:prstGeom prst="roundRect">
              <a:avLst>
                <a:gd name="adj" fmla="val 50000"/>
              </a:avLst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4" name="Rectangle 6"/>
            <p:cNvSpPr>
              <a:spLocks noChangeArrowheads="1"/>
            </p:cNvSpPr>
            <p:nvPr/>
          </p:nvSpPr>
          <p:spPr bwMode="auto">
            <a:xfrm>
              <a:off x="1359223" y="1509715"/>
              <a:ext cx="33182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cnu_m616a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5" name="Rectangle 7"/>
            <p:cNvSpPr>
              <a:spLocks noChangeArrowheads="1"/>
            </p:cNvSpPr>
            <p:nvPr/>
          </p:nvSpPr>
          <p:spPr bwMode="auto">
            <a:xfrm>
              <a:off x="875035" y="1512889"/>
              <a:ext cx="88166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6" name="Freeform 8"/>
            <p:cNvSpPr>
              <a:spLocks/>
            </p:cNvSpPr>
            <p:nvPr/>
          </p:nvSpPr>
          <p:spPr bwMode="auto">
            <a:xfrm>
              <a:off x="981398" y="1544639"/>
              <a:ext cx="125413" cy="1042987"/>
            </a:xfrm>
            <a:custGeom>
              <a:avLst/>
              <a:gdLst>
                <a:gd name="T0" fmla="*/ 0 w 83"/>
                <a:gd name="T1" fmla="*/ 0 h 686"/>
                <a:gd name="T2" fmla="*/ 15 w 83"/>
                <a:gd name="T3" fmla="*/ 0 h 686"/>
                <a:gd name="T4" fmla="*/ 83 w 83"/>
                <a:gd name="T5" fmla="*/ 686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86">
                  <a:moveTo>
                    <a:pt x="0" y="0"/>
                  </a:moveTo>
                  <a:lnTo>
                    <a:pt x="15" y="0"/>
                  </a:lnTo>
                  <a:lnTo>
                    <a:pt x="83" y="68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7" name="Freeform 9"/>
            <p:cNvSpPr>
              <a:spLocks/>
            </p:cNvSpPr>
            <p:nvPr/>
          </p:nvSpPr>
          <p:spPr bwMode="auto">
            <a:xfrm>
              <a:off x="1114748" y="1544639"/>
              <a:ext cx="223838" cy="1042987"/>
            </a:xfrm>
            <a:custGeom>
              <a:avLst/>
              <a:gdLst>
                <a:gd name="T0" fmla="*/ 0 w 147"/>
                <a:gd name="T1" fmla="*/ 686 h 686"/>
                <a:gd name="T2" fmla="*/ 66 w 147"/>
                <a:gd name="T3" fmla="*/ 686 h 686"/>
                <a:gd name="T4" fmla="*/ 134 w 147"/>
                <a:gd name="T5" fmla="*/ 0 h 686"/>
                <a:gd name="T6" fmla="*/ 147 w 147"/>
                <a:gd name="T7" fmla="*/ 0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86">
                  <a:moveTo>
                    <a:pt x="0" y="686"/>
                  </a:moveTo>
                  <a:lnTo>
                    <a:pt x="66" y="68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48" name="Rectangle 10"/>
            <p:cNvSpPr>
              <a:spLocks noChangeArrowheads="1"/>
            </p:cNvSpPr>
            <p:nvPr/>
          </p:nvSpPr>
          <p:spPr bwMode="auto">
            <a:xfrm>
              <a:off x="1359223" y="1581151"/>
              <a:ext cx="34304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At5g05920b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9" name="Rectangle 11"/>
            <p:cNvSpPr>
              <a:spLocks noChangeArrowheads="1"/>
            </p:cNvSpPr>
            <p:nvPr/>
          </p:nvSpPr>
          <p:spPr bwMode="auto">
            <a:xfrm>
              <a:off x="875035" y="1584327"/>
              <a:ext cx="88166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0" name="Freeform 12"/>
            <p:cNvSpPr>
              <a:spLocks/>
            </p:cNvSpPr>
            <p:nvPr/>
          </p:nvSpPr>
          <p:spPr bwMode="auto">
            <a:xfrm>
              <a:off x="981398" y="1616076"/>
              <a:ext cx="125413" cy="1249362"/>
            </a:xfrm>
            <a:custGeom>
              <a:avLst/>
              <a:gdLst>
                <a:gd name="T0" fmla="*/ 0 w 83"/>
                <a:gd name="T1" fmla="*/ 0 h 822"/>
                <a:gd name="T2" fmla="*/ 15 w 83"/>
                <a:gd name="T3" fmla="*/ 0 h 822"/>
                <a:gd name="T4" fmla="*/ 83 w 83"/>
                <a:gd name="T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22">
                  <a:moveTo>
                    <a:pt x="0" y="0"/>
                  </a:moveTo>
                  <a:lnTo>
                    <a:pt x="15" y="0"/>
                  </a:lnTo>
                  <a:lnTo>
                    <a:pt x="83" y="822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1" name="Freeform 13"/>
            <p:cNvSpPr>
              <a:spLocks/>
            </p:cNvSpPr>
            <p:nvPr/>
          </p:nvSpPr>
          <p:spPr bwMode="auto">
            <a:xfrm>
              <a:off x="1114748" y="1616076"/>
              <a:ext cx="223838" cy="1249362"/>
            </a:xfrm>
            <a:custGeom>
              <a:avLst/>
              <a:gdLst>
                <a:gd name="T0" fmla="*/ 0 w 147"/>
                <a:gd name="T1" fmla="*/ 822 h 822"/>
                <a:gd name="T2" fmla="*/ 66 w 147"/>
                <a:gd name="T3" fmla="*/ 822 h 822"/>
                <a:gd name="T4" fmla="*/ 134 w 147"/>
                <a:gd name="T5" fmla="*/ 0 h 822"/>
                <a:gd name="T6" fmla="*/ 147 w 147"/>
                <a:gd name="T7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22">
                  <a:moveTo>
                    <a:pt x="0" y="822"/>
                  </a:moveTo>
                  <a:lnTo>
                    <a:pt x="66" y="822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2" name="Rectangle 14"/>
            <p:cNvSpPr>
              <a:spLocks noChangeArrowheads="1"/>
            </p:cNvSpPr>
            <p:nvPr/>
          </p:nvSpPr>
          <p:spPr bwMode="auto">
            <a:xfrm>
              <a:off x="1359223" y="1652589"/>
              <a:ext cx="243656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nia_m6a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3" name="Rectangle 15"/>
            <p:cNvSpPr>
              <a:spLocks noChangeArrowheads="1"/>
            </p:cNvSpPr>
            <p:nvPr/>
          </p:nvSpPr>
          <p:spPr bwMode="auto">
            <a:xfrm>
              <a:off x="875035" y="1655764"/>
              <a:ext cx="88166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4" name="Freeform 16"/>
            <p:cNvSpPr>
              <a:spLocks/>
            </p:cNvSpPr>
            <p:nvPr/>
          </p:nvSpPr>
          <p:spPr bwMode="auto">
            <a:xfrm>
              <a:off x="981398" y="1687514"/>
              <a:ext cx="125413" cy="1196975"/>
            </a:xfrm>
            <a:custGeom>
              <a:avLst/>
              <a:gdLst>
                <a:gd name="T0" fmla="*/ 0 w 83"/>
                <a:gd name="T1" fmla="*/ 0 h 787"/>
                <a:gd name="T2" fmla="*/ 15 w 83"/>
                <a:gd name="T3" fmla="*/ 0 h 787"/>
                <a:gd name="T4" fmla="*/ 83 w 83"/>
                <a:gd name="T5" fmla="*/ 787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87">
                  <a:moveTo>
                    <a:pt x="0" y="0"/>
                  </a:moveTo>
                  <a:lnTo>
                    <a:pt x="15" y="0"/>
                  </a:lnTo>
                  <a:lnTo>
                    <a:pt x="83" y="78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5" name="Freeform 17"/>
            <p:cNvSpPr>
              <a:spLocks/>
            </p:cNvSpPr>
            <p:nvPr/>
          </p:nvSpPr>
          <p:spPr bwMode="auto">
            <a:xfrm>
              <a:off x="1114748" y="1687514"/>
              <a:ext cx="223838" cy="1196975"/>
            </a:xfrm>
            <a:custGeom>
              <a:avLst/>
              <a:gdLst>
                <a:gd name="T0" fmla="*/ 0 w 147"/>
                <a:gd name="T1" fmla="*/ 787 h 787"/>
                <a:gd name="T2" fmla="*/ 66 w 147"/>
                <a:gd name="T3" fmla="*/ 787 h 787"/>
                <a:gd name="T4" fmla="*/ 134 w 147"/>
                <a:gd name="T5" fmla="*/ 0 h 787"/>
                <a:gd name="T6" fmla="*/ 147 w 147"/>
                <a:gd name="T7" fmla="*/ 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87">
                  <a:moveTo>
                    <a:pt x="0" y="787"/>
                  </a:moveTo>
                  <a:lnTo>
                    <a:pt x="66" y="78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6" name="Rectangle 18"/>
            <p:cNvSpPr>
              <a:spLocks noChangeArrowheads="1"/>
            </p:cNvSpPr>
            <p:nvPr/>
          </p:nvSpPr>
          <p:spPr bwMode="auto">
            <a:xfrm>
              <a:off x="1359223" y="1724027"/>
              <a:ext cx="27892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nia_m25a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7" name="Rectangle 19"/>
            <p:cNvSpPr>
              <a:spLocks noChangeArrowheads="1"/>
            </p:cNvSpPr>
            <p:nvPr/>
          </p:nvSpPr>
          <p:spPr bwMode="auto">
            <a:xfrm>
              <a:off x="840110" y="17272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8" name="Freeform 20"/>
            <p:cNvSpPr>
              <a:spLocks/>
            </p:cNvSpPr>
            <p:nvPr/>
          </p:nvSpPr>
          <p:spPr bwMode="auto">
            <a:xfrm>
              <a:off x="981398" y="1758951"/>
              <a:ext cx="125413" cy="1284287"/>
            </a:xfrm>
            <a:custGeom>
              <a:avLst/>
              <a:gdLst>
                <a:gd name="T0" fmla="*/ 0 w 83"/>
                <a:gd name="T1" fmla="*/ 0 h 845"/>
                <a:gd name="T2" fmla="*/ 15 w 83"/>
                <a:gd name="T3" fmla="*/ 0 h 845"/>
                <a:gd name="T4" fmla="*/ 83 w 83"/>
                <a:gd name="T5" fmla="*/ 84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45">
                  <a:moveTo>
                    <a:pt x="0" y="0"/>
                  </a:moveTo>
                  <a:lnTo>
                    <a:pt x="15" y="0"/>
                  </a:lnTo>
                  <a:lnTo>
                    <a:pt x="83" y="84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59" name="Freeform 21"/>
            <p:cNvSpPr>
              <a:spLocks/>
            </p:cNvSpPr>
            <p:nvPr/>
          </p:nvSpPr>
          <p:spPr bwMode="auto">
            <a:xfrm>
              <a:off x="1114748" y="1758951"/>
              <a:ext cx="223838" cy="1284287"/>
            </a:xfrm>
            <a:custGeom>
              <a:avLst/>
              <a:gdLst>
                <a:gd name="T0" fmla="*/ 0 w 147"/>
                <a:gd name="T1" fmla="*/ 845 h 845"/>
                <a:gd name="T2" fmla="*/ 66 w 147"/>
                <a:gd name="T3" fmla="*/ 845 h 845"/>
                <a:gd name="T4" fmla="*/ 134 w 147"/>
                <a:gd name="T5" fmla="*/ 0 h 845"/>
                <a:gd name="T6" fmla="*/ 147 w 147"/>
                <a:gd name="T7" fmla="*/ 0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45">
                  <a:moveTo>
                    <a:pt x="0" y="845"/>
                  </a:moveTo>
                  <a:lnTo>
                    <a:pt x="66" y="84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0" name="Rectangle 22"/>
            <p:cNvSpPr>
              <a:spLocks noChangeArrowheads="1"/>
            </p:cNvSpPr>
            <p:nvPr/>
          </p:nvSpPr>
          <p:spPr bwMode="auto">
            <a:xfrm>
              <a:off x="1359223" y="1795464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At5g11640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1" name="Rectangle 23"/>
            <p:cNvSpPr>
              <a:spLocks noChangeArrowheads="1"/>
            </p:cNvSpPr>
            <p:nvPr/>
          </p:nvSpPr>
          <p:spPr bwMode="auto">
            <a:xfrm>
              <a:off x="840110" y="17986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11.7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2" name="Freeform 24"/>
            <p:cNvSpPr>
              <a:spLocks/>
            </p:cNvSpPr>
            <p:nvPr/>
          </p:nvSpPr>
          <p:spPr bwMode="auto">
            <a:xfrm>
              <a:off x="981398" y="1830389"/>
              <a:ext cx="125413" cy="1290637"/>
            </a:xfrm>
            <a:custGeom>
              <a:avLst/>
              <a:gdLst>
                <a:gd name="T0" fmla="*/ 0 w 83"/>
                <a:gd name="T1" fmla="*/ 0 h 849"/>
                <a:gd name="T2" fmla="*/ 15 w 83"/>
                <a:gd name="T3" fmla="*/ 0 h 849"/>
                <a:gd name="T4" fmla="*/ 83 w 83"/>
                <a:gd name="T5" fmla="*/ 849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49">
                  <a:moveTo>
                    <a:pt x="0" y="0"/>
                  </a:moveTo>
                  <a:lnTo>
                    <a:pt x="15" y="0"/>
                  </a:lnTo>
                  <a:lnTo>
                    <a:pt x="83" y="84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3" name="Freeform 25"/>
            <p:cNvSpPr>
              <a:spLocks/>
            </p:cNvSpPr>
            <p:nvPr/>
          </p:nvSpPr>
          <p:spPr bwMode="auto">
            <a:xfrm>
              <a:off x="1114748" y="1830389"/>
              <a:ext cx="223838" cy="1290637"/>
            </a:xfrm>
            <a:custGeom>
              <a:avLst/>
              <a:gdLst>
                <a:gd name="T0" fmla="*/ 0 w 147"/>
                <a:gd name="T1" fmla="*/ 849 h 849"/>
                <a:gd name="T2" fmla="*/ 66 w 147"/>
                <a:gd name="T3" fmla="*/ 849 h 849"/>
                <a:gd name="T4" fmla="*/ 134 w 147"/>
                <a:gd name="T5" fmla="*/ 0 h 849"/>
                <a:gd name="T6" fmla="*/ 147 w 147"/>
                <a:gd name="T7" fmla="*/ 0 h 8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49">
                  <a:moveTo>
                    <a:pt x="0" y="849"/>
                  </a:moveTo>
                  <a:lnTo>
                    <a:pt x="66" y="84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4" name="Rectangle 26"/>
            <p:cNvSpPr>
              <a:spLocks noChangeArrowheads="1"/>
            </p:cNvSpPr>
            <p:nvPr/>
          </p:nvSpPr>
          <p:spPr bwMode="auto">
            <a:xfrm>
              <a:off x="1359223" y="186690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At5g12290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5" name="Rectangle 27"/>
            <p:cNvSpPr>
              <a:spLocks noChangeArrowheads="1"/>
            </p:cNvSpPr>
            <p:nvPr/>
          </p:nvSpPr>
          <p:spPr bwMode="auto">
            <a:xfrm>
              <a:off x="840110" y="18700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6" name="Freeform 28"/>
            <p:cNvSpPr>
              <a:spLocks/>
            </p:cNvSpPr>
            <p:nvPr/>
          </p:nvSpPr>
          <p:spPr bwMode="auto">
            <a:xfrm>
              <a:off x="981398" y="1901826"/>
              <a:ext cx="125413" cy="1287462"/>
            </a:xfrm>
            <a:custGeom>
              <a:avLst/>
              <a:gdLst>
                <a:gd name="T0" fmla="*/ 0 w 83"/>
                <a:gd name="T1" fmla="*/ 0 h 847"/>
                <a:gd name="T2" fmla="*/ 15 w 83"/>
                <a:gd name="T3" fmla="*/ 0 h 847"/>
                <a:gd name="T4" fmla="*/ 83 w 83"/>
                <a:gd name="T5" fmla="*/ 847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47">
                  <a:moveTo>
                    <a:pt x="0" y="0"/>
                  </a:moveTo>
                  <a:lnTo>
                    <a:pt x="15" y="0"/>
                  </a:lnTo>
                  <a:lnTo>
                    <a:pt x="83" y="84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7" name="Freeform 29"/>
            <p:cNvSpPr>
              <a:spLocks/>
            </p:cNvSpPr>
            <p:nvPr/>
          </p:nvSpPr>
          <p:spPr bwMode="auto">
            <a:xfrm>
              <a:off x="1114748" y="1901826"/>
              <a:ext cx="223838" cy="1287462"/>
            </a:xfrm>
            <a:custGeom>
              <a:avLst/>
              <a:gdLst>
                <a:gd name="T0" fmla="*/ 0 w 147"/>
                <a:gd name="T1" fmla="*/ 847 h 847"/>
                <a:gd name="T2" fmla="*/ 66 w 147"/>
                <a:gd name="T3" fmla="*/ 847 h 847"/>
                <a:gd name="T4" fmla="*/ 134 w 147"/>
                <a:gd name="T5" fmla="*/ 0 h 847"/>
                <a:gd name="T6" fmla="*/ 147 w 147"/>
                <a:gd name="T7" fmla="*/ 0 h 8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47">
                  <a:moveTo>
                    <a:pt x="0" y="847"/>
                  </a:moveTo>
                  <a:lnTo>
                    <a:pt x="66" y="84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68" name="Rectangle 30"/>
            <p:cNvSpPr>
              <a:spLocks noChangeArrowheads="1"/>
            </p:cNvSpPr>
            <p:nvPr/>
          </p:nvSpPr>
          <p:spPr bwMode="auto">
            <a:xfrm>
              <a:off x="1359223" y="1938339"/>
              <a:ext cx="34304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At5g13190a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9" name="Rectangle 31"/>
            <p:cNvSpPr>
              <a:spLocks noChangeArrowheads="1"/>
            </p:cNvSpPr>
            <p:nvPr/>
          </p:nvSpPr>
          <p:spPr bwMode="auto">
            <a:xfrm>
              <a:off x="840110" y="19415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0" name="Freeform 32"/>
            <p:cNvSpPr>
              <a:spLocks/>
            </p:cNvSpPr>
            <p:nvPr/>
          </p:nvSpPr>
          <p:spPr bwMode="auto">
            <a:xfrm>
              <a:off x="981398" y="1973264"/>
              <a:ext cx="125413" cy="1230312"/>
            </a:xfrm>
            <a:custGeom>
              <a:avLst/>
              <a:gdLst>
                <a:gd name="T0" fmla="*/ 0 w 83"/>
                <a:gd name="T1" fmla="*/ 0 h 809"/>
                <a:gd name="T2" fmla="*/ 15 w 83"/>
                <a:gd name="T3" fmla="*/ 0 h 809"/>
                <a:gd name="T4" fmla="*/ 83 w 83"/>
                <a:gd name="T5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09">
                  <a:moveTo>
                    <a:pt x="0" y="0"/>
                  </a:moveTo>
                  <a:lnTo>
                    <a:pt x="15" y="0"/>
                  </a:lnTo>
                  <a:lnTo>
                    <a:pt x="83" y="80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1" name="Freeform 33"/>
            <p:cNvSpPr>
              <a:spLocks/>
            </p:cNvSpPr>
            <p:nvPr/>
          </p:nvSpPr>
          <p:spPr bwMode="auto">
            <a:xfrm>
              <a:off x="1114748" y="1973264"/>
              <a:ext cx="223838" cy="1230312"/>
            </a:xfrm>
            <a:custGeom>
              <a:avLst/>
              <a:gdLst>
                <a:gd name="T0" fmla="*/ 0 w 147"/>
                <a:gd name="T1" fmla="*/ 809 h 809"/>
                <a:gd name="T2" fmla="*/ 66 w 147"/>
                <a:gd name="T3" fmla="*/ 809 h 809"/>
                <a:gd name="T4" fmla="*/ 134 w 147"/>
                <a:gd name="T5" fmla="*/ 0 h 809"/>
                <a:gd name="T6" fmla="*/ 147 w 147"/>
                <a:gd name="T7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09">
                  <a:moveTo>
                    <a:pt x="0" y="809"/>
                  </a:moveTo>
                  <a:lnTo>
                    <a:pt x="66" y="80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2" name="Rectangle 34"/>
            <p:cNvSpPr>
              <a:spLocks noChangeArrowheads="1"/>
            </p:cNvSpPr>
            <p:nvPr/>
          </p:nvSpPr>
          <p:spPr bwMode="auto">
            <a:xfrm>
              <a:off x="1359223" y="20097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At5g14720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3" name="Rectangle 35"/>
            <p:cNvSpPr>
              <a:spLocks noChangeArrowheads="1"/>
            </p:cNvSpPr>
            <p:nvPr/>
          </p:nvSpPr>
          <p:spPr bwMode="auto">
            <a:xfrm>
              <a:off x="840110" y="201295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4" name="Freeform 36"/>
            <p:cNvSpPr>
              <a:spLocks/>
            </p:cNvSpPr>
            <p:nvPr/>
          </p:nvSpPr>
          <p:spPr bwMode="auto">
            <a:xfrm>
              <a:off x="981398" y="2044701"/>
              <a:ext cx="125413" cy="1181100"/>
            </a:xfrm>
            <a:custGeom>
              <a:avLst/>
              <a:gdLst>
                <a:gd name="T0" fmla="*/ 0 w 83"/>
                <a:gd name="T1" fmla="*/ 0 h 777"/>
                <a:gd name="T2" fmla="*/ 15 w 83"/>
                <a:gd name="T3" fmla="*/ 0 h 777"/>
                <a:gd name="T4" fmla="*/ 83 w 83"/>
                <a:gd name="T5" fmla="*/ 777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77">
                  <a:moveTo>
                    <a:pt x="0" y="0"/>
                  </a:moveTo>
                  <a:lnTo>
                    <a:pt x="15" y="0"/>
                  </a:lnTo>
                  <a:lnTo>
                    <a:pt x="83" y="77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5" name="Freeform 37"/>
            <p:cNvSpPr>
              <a:spLocks/>
            </p:cNvSpPr>
            <p:nvPr/>
          </p:nvSpPr>
          <p:spPr bwMode="auto">
            <a:xfrm>
              <a:off x="1114748" y="2044701"/>
              <a:ext cx="223838" cy="1181100"/>
            </a:xfrm>
            <a:custGeom>
              <a:avLst/>
              <a:gdLst>
                <a:gd name="T0" fmla="*/ 0 w 147"/>
                <a:gd name="T1" fmla="*/ 777 h 777"/>
                <a:gd name="T2" fmla="*/ 66 w 147"/>
                <a:gd name="T3" fmla="*/ 777 h 777"/>
                <a:gd name="T4" fmla="*/ 134 w 147"/>
                <a:gd name="T5" fmla="*/ 0 h 777"/>
                <a:gd name="T6" fmla="*/ 147 w 147"/>
                <a:gd name="T7" fmla="*/ 0 h 7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77">
                  <a:moveTo>
                    <a:pt x="0" y="777"/>
                  </a:moveTo>
                  <a:lnTo>
                    <a:pt x="66" y="77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76" name="Rectangle 38"/>
            <p:cNvSpPr>
              <a:spLocks noChangeArrowheads="1"/>
            </p:cNvSpPr>
            <p:nvPr/>
          </p:nvSpPr>
          <p:spPr bwMode="auto">
            <a:xfrm>
              <a:off x="1359223" y="2081215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At5g14790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7" name="Rectangle 39"/>
            <p:cNvSpPr>
              <a:spLocks noChangeArrowheads="1"/>
            </p:cNvSpPr>
            <p:nvPr/>
          </p:nvSpPr>
          <p:spPr bwMode="auto">
            <a:xfrm>
              <a:off x="1684660" y="2081215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At5g15540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8" name="Rectangle 40"/>
            <p:cNvSpPr>
              <a:spLocks noChangeArrowheads="1"/>
            </p:cNvSpPr>
            <p:nvPr/>
          </p:nvSpPr>
          <p:spPr bwMode="auto">
            <a:xfrm>
              <a:off x="840110" y="20843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9" name="Freeform 41"/>
            <p:cNvSpPr>
              <a:spLocks/>
            </p:cNvSpPr>
            <p:nvPr/>
          </p:nvSpPr>
          <p:spPr bwMode="auto">
            <a:xfrm>
              <a:off x="981398" y="2116139"/>
              <a:ext cx="125413" cy="1131887"/>
            </a:xfrm>
            <a:custGeom>
              <a:avLst/>
              <a:gdLst>
                <a:gd name="T0" fmla="*/ 0 w 83"/>
                <a:gd name="T1" fmla="*/ 0 h 745"/>
                <a:gd name="T2" fmla="*/ 15 w 83"/>
                <a:gd name="T3" fmla="*/ 0 h 745"/>
                <a:gd name="T4" fmla="*/ 83 w 83"/>
                <a:gd name="T5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45">
                  <a:moveTo>
                    <a:pt x="0" y="0"/>
                  </a:moveTo>
                  <a:lnTo>
                    <a:pt x="15" y="0"/>
                  </a:lnTo>
                  <a:lnTo>
                    <a:pt x="83" y="74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0" name="Freeform 42"/>
            <p:cNvSpPr>
              <a:spLocks/>
            </p:cNvSpPr>
            <p:nvPr/>
          </p:nvSpPr>
          <p:spPr bwMode="auto">
            <a:xfrm>
              <a:off x="1114748" y="2116139"/>
              <a:ext cx="223838" cy="1131887"/>
            </a:xfrm>
            <a:custGeom>
              <a:avLst/>
              <a:gdLst>
                <a:gd name="T0" fmla="*/ 0 w 147"/>
                <a:gd name="T1" fmla="*/ 745 h 745"/>
                <a:gd name="T2" fmla="*/ 66 w 147"/>
                <a:gd name="T3" fmla="*/ 745 h 745"/>
                <a:gd name="T4" fmla="*/ 134 w 147"/>
                <a:gd name="T5" fmla="*/ 0 h 745"/>
                <a:gd name="T6" fmla="*/ 147 w 147"/>
                <a:gd name="T7" fmla="*/ 0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45">
                  <a:moveTo>
                    <a:pt x="0" y="745"/>
                  </a:moveTo>
                  <a:lnTo>
                    <a:pt x="66" y="74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1" name="Line 43"/>
            <p:cNvSpPr>
              <a:spLocks noChangeShapeType="1"/>
            </p:cNvSpPr>
            <p:nvPr/>
          </p:nvSpPr>
          <p:spPr bwMode="auto">
            <a:xfrm>
              <a:off x="1341760" y="2090739"/>
              <a:ext cx="0" cy="47625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2" name="Rectangle 44"/>
            <p:cNvSpPr>
              <a:spLocks noChangeArrowheads="1"/>
            </p:cNvSpPr>
            <p:nvPr/>
          </p:nvSpPr>
          <p:spPr bwMode="auto">
            <a:xfrm>
              <a:off x="1359223" y="215265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At5g15280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4" name="Rectangle 46"/>
            <p:cNvSpPr>
              <a:spLocks noChangeArrowheads="1"/>
            </p:cNvSpPr>
            <p:nvPr/>
          </p:nvSpPr>
          <p:spPr bwMode="auto">
            <a:xfrm>
              <a:off x="840110" y="2155827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5" name="Freeform 47"/>
            <p:cNvSpPr>
              <a:spLocks/>
            </p:cNvSpPr>
            <p:nvPr/>
          </p:nvSpPr>
          <p:spPr bwMode="auto">
            <a:xfrm>
              <a:off x="981398" y="2187576"/>
              <a:ext cx="125413" cy="1074737"/>
            </a:xfrm>
            <a:custGeom>
              <a:avLst/>
              <a:gdLst>
                <a:gd name="T0" fmla="*/ 0 w 83"/>
                <a:gd name="T1" fmla="*/ 0 h 707"/>
                <a:gd name="T2" fmla="*/ 15 w 83"/>
                <a:gd name="T3" fmla="*/ 0 h 707"/>
                <a:gd name="T4" fmla="*/ 83 w 83"/>
                <a:gd name="T5" fmla="*/ 707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707">
                  <a:moveTo>
                    <a:pt x="0" y="0"/>
                  </a:moveTo>
                  <a:lnTo>
                    <a:pt x="15" y="0"/>
                  </a:lnTo>
                  <a:lnTo>
                    <a:pt x="83" y="70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6" name="Freeform 48"/>
            <p:cNvSpPr>
              <a:spLocks/>
            </p:cNvSpPr>
            <p:nvPr/>
          </p:nvSpPr>
          <p:spPr bwMode="auto">
            <a:xfrm>
              <a:off x="1114748" y="2187576"/>
              <a:ext cx="223838" cy="1074737"/>
            </a:xfrm>
            <a:custGeom>
              <a:avLst/>
              <a:gdLst>
                <a:gd name="T0" fmla="*/ 0 w 147"/>
                <a:gd name="T1" fmla="*/ 707 h 707"/>
                <a:gd name="T2" fmla="*/ 66 w 147"/>
                <a:gd name="T3" fmla="*/ 707 h 707"/>
                <a:gd name="T4" fmla="*/ 134 w 147"/>
                <a:gd name="T5" fmla="*/ 0 h 707"/>
                <a:gd name="T6" fmla="*/ 147 w 147"/>
                <a:gd name="T7" fmla="*/ 0 h 7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707">
                  <a:moveTo>
                    <a:pt x="0" y="707"/>
                  </a:moveTo>
                  <a:lnTo>
                    <a:pt x="66" y="70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7" name="Line 49"/>
            <p:cNvSpPr>
              <a:spLocks noChangeShapeType="1"/>
            </p:cNvSpPr>
            <p:nvPr/>
          </p:nvSpPr>
          <p:spPr bwMode="auto">
            <a:xfrm>
              <a:off x="1341760" y="2162176"/>
              <a:ext cx="0" cy="47625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88" name="Rectangle 50"/>
            <p:cNvSpPr>
              <a:spLocks noChangeArrowheads="1"/>
            </p:cNvSpPr>
            <p:nvPr/>
          </p:nvSpPr>
          <p:spPr bwMode="auto">
            <a:xfrm>
              <a:off x="1359223" y="222408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At5g15680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9" name="Rectangle 51"/>
            <p:cNvSpPr>
              <a:spLocks noChangeArrowheads="1"/>
            </p:cNvSpPr>
            <p:nvPr/>
          </p:nvSpPr>
          <p:spPr bwMode="auto">
            <a:xfrm>
              <a:off x="840110" y="2227264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0" name="Freeform 52"/>
            <p:cNvSpPr>
              <a:spLocks/>
            </p:cNvSpPr>
            <p:nvPr/>
          </p:nvSpPr>
          <p:spPr bwMode="auto">
            <a:xfrm>
              <a:off x="981398" y="2259014"/>
              <a:ext cx="125413" cy="1017587"/>
            </a:xfrm>
            <a:custGeom>
              <a:avLst/>
              <a:gdLst>
                <a:gd name="T0" fmla="*/ 0 w 83"/>
                <a:gd name="T1" fmla="*/ 0 h 669"/>
                <a:gd name="T2" fmla="*/ 15 w 83"/>
                <a:gd name="T3" fmla="*/ 0 h 669"/>
                <a:gd name="T4" fmla="*/ 83 w 83"/>
                <a:gd name="T5" fmla="*/ 669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69">
                  <a:moveTo>
                    <a:pt x="0" y="0"/>
                  </a:moveTo>
                  <a:lnTo>
                    <a:pt x="15" y="0"/>
                  </a:lnTo>
                  <a:lnTo>
                    <a:pt x="83" y="66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1" name="Freeform 53"/>
            <p:cNvSpPr>
              <a:spLocks/>
            </p:cNvSpPr>
            <p:nvPr/>
          </p:nvSpPr>
          <p:spPr bwMode="auto">
            <a:xfrm>
              <a:off x="1114748" y="2259014"/>
              <a:ext cx="223838" cy="1017587"/>
            </a:xfrm>
            <a:custGeom>
              <a:avLst/>
              <a:gdLst>
                <a:gd name="T0" fmla="*/ 0 w 147"/>
                <a:gd name="T1" fmla="*/ 669 h 669"/>
                <a:gd name="T2" fmla="*/ 66 w 147"/>
                <a:gd name="T3" fmla="*/ 669 h 669"/>
                <a:gd name="T4" fmla="*/ 134 w 147"/>
                <a:gd name="T5" fmla="*/ 0 h 669"/>
                <a:gd name="T6" fmla="*/ 147 w 147"/>
                <a:gd name="T7" fmla="*/ 0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69">
                  <a:moveTo>
                    <a:pt x="0" y="669"/>
                  </a:moveTo>
                  <a:lnTo>
                    <a:pt x="66" y="66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2" name="Rectangle 54"/>
            <p:cNvSpPr>
              <a:spLocks noChangeArrowheads="1"/>
            </p:cNvSpPr>
            <p:nvPr/>
          </p:nvSpPr>
          <p:spPr bwMode="auto">
            <a:xfrm>
              <a:off x="1359223" y="2295527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At5g15860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3" name="Rectangle 55"/>
            <p:cNvSpPr>
              <a:spLocks noChangeArrowheads="1"/>
            </p:cNvSpPr>
            <p:nvPr/>
          </p:nvSpPr>
          <p:spPr bwMode="auto">
            <a:xfrm>
              <a:off x="840110" y="22987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4" name="Freeform 56"/>
            <p:cNvSpPr>
              <a:spLocks/>
            </p:cNvSpPr>
            <p:nvPr/>
          </p:nvSpPr>
          <p:spPr bwMode="auto">
            <a:xfrm>
              <a:off x="981398" y="2330451"/>
              <a:ext cx="125413" cy="949325"/>
            </a:xfrm>
            <a:custGeom>
              <a:avLst/>
              <a:gdLst>
                <a:gd name="T0" fmla="*/ 0 w 83"/>
                <a:gd name="T1" fmla="*/ 0 h 625"/>
                <a:gd name="T2" fmla="*/ 15 w 83"/>
                <a:gd name="T3" fmla="*/ 0 h 625"/>
                <a:gd name="T4" fmla="*/ 83 w 83"/>
                <a:gd name="T5" fmla="*/ 625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25">
                  <a:moveTo>
                    <a:pt x="0" y="0"/>
                  </a:moveTo>
                  <a:lnTo>
                    <a:pt x="15" y="0"/>
                  </a:lnTo>
                  <a:lnTo>
                    <a:pt x="83" y="62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5" name="Freeform 57"/>
            <p:cNvSpPr>
              <a:spLocks/>
            </p:cNvSpPr>
            <p:nvPr/>
          </p:nvSpPr>
          <p:spPr bwMode="auto">
            <a:xfrm>
              <a:off x="1114748" y="2330451"/>
              <a:ext cx="223838" cy="949325"/>
            </a:xfrm>
            <a:custGeom>
              <a:avLst/>
              <a:gdLst>
                <a:gd name="T0" fmla="*/ 0 w 147"/>
                <a:gd name="T1" fmla="*/ 625 h 625"/>
                <a:gd name="T2" fmla="*/ 66 w 147"/>
                <a:gd name="T3" fmla="*/ 625 h 625"/>
                <a:gd name="T4" fmla="*/ 134 w 147"/>
                <a:gd name="T5" fmla="*/ 0 h 625"/>
                <a:gd name="T6" fmla="*/ 147 w 147"/>
                <a:gd name="T7" fmla="*/ 0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25">
                  <a:moveTo>
                    <a:pt x="0" y="625"/>
                  </a:moveTo>
                  <a:lnTo>
                    <a:pt x="66" y="62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6" name="Rectangle 58"/>
            <p:cNvSpPr>
              <a:spLocks noChangeArrowheads="1"/>
            </p:cNvSpPr>
            <p:nvPr/>
          </p:nvSpPr>
          <p:spPr bwMode="auto">
            <a:xfrm>
              <a:off x="1359223" y="2366964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At5g16260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7" name="Rectangle 59"/>
            <p:cNvSpPr>
              <a:spLocks noChangeArrowheads="1"/>
            </p:cNvSpPr>
            <p:nvPr/>
          </p:nvSpPr>
          <p:spPr bwMode="auto">
            <a:xfrm>
              <a:off x="840110" y="23701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8" name="Freeform 60"/>
            <p:cNvSpPr>
              <a:spLocks/>
            </p:cNvSpPr>
            <p:nvPr/>
          </p:nvSpPr>
          <p:spPr bwMode="auto">
            <a:xfrm>
              <a:off x="981398" y="2401889"/>
              <a:ext cx="125413" cy="896937"/>
            </a:xfrm>
            <a:custGeom>
              <a:avLst/>
              <a:gdLst>
                <a:gd name="T0" fmla="*/ 0 w 83"/>
                <a:gd name="T1" fmla="*/ 0 h 590"/>
                <a:gd name="T2" fmla="*/ 15 w 83"/>
                <a:gd name="T3" fmla="*/ 0 h 590"/>
                <a:gd name="T4" fmla="*/ 83 w 83"/>
                <a:gd name="T5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90">
                  <a:moveTo>
                    <a:pt x="0" y="0"/>
                  </a:moveTo>
                  <a:lnTo>
                    <a:pt x="15" y="0"/>
                  </a:lnTo>
                  <a:lnTo>
                    <a:pt x="83" y="59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299" name="Freeform 61"/>
            <p:cNvSpPr>
              <a:spLocks/>
            </p:cNvSpPr>
            <p:nvPr/>
          </p:nvSpPr>
          <p:spPr bwMode="auto">
            <a:xfrm>
              <a:off x="1114748" y="2401889"/>
              <a:ext cx="223838" cy="896937"/>
            </a:xfrm>
            <a:custGeom>
              <a:avLst/>
              <a:gdLst>
                <a:gd name="T0" fmla="*/ 0 w 147"/>
                <a:gd name="T1" fmla="*/ 590 h 590"/>
                <a:gd name="T2" fmla="*/ 66 w 147"/>
                <a:gd name="T3" fmla="*/ 590 h 590"/>
                <a:gd name="T4" fmla="*/ 134 w 147"/>
                <a:gd name="T5" fmla="*/ 0 h 590"/>
                <a:gd name="T6" fmla="*/ 147 w 147"/>
                <a:gd name="T7" fmla="*/ 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90">
                  <a:moveTo>
                    <a:pt x="0" y="590"/>
                  </a:moveTo>
                  <a:lnTo>
                    <a:pt x="66" y="59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0" name="Rectangle 62"/>
            <p:cNvSpPr>
              <a:spLocks noChangeArrowheads="1"/>
            </p:cNvSpPr>
            <p:nvPr/>
          </p:nvSpPr>
          <p:spPr bwMode="auto">
            <a:xfrm>
              <a:off x="1359223" y="243840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At5g16400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1" name="Rectangle 63"/>
            <p:cNvSpPr>
              <a:spLocks noChangeArrowheads="1"/>
            </p:cNvSpPr>
            <p:nvPr/>
          </p:nvSpPr>
          <p:spPr bwMode="auto">
            <a:xfrm>
              <a:off x="1684660" y="2438401"/>
              <a:ext cx="367088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p65m47v155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2" name="Rectangle 64"/>
            <p:cNvSpPr>
              <a:spLocks noChangeArrowheads="1"/>
            </p:cNvSpPr>
            <p:nvPr/>
          </p:nvSpPr>
          <p:spPr bwMode="auto">
            <a:xfrm>
              <a:off x="1691282" y="250871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At5g15930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3" name="Rectangle 65"/>
            <p:cNvSpPr>
              <a:spLocks noChangeArrowheads="1"/>
            </p:cNvSpPr>
            <p:nvPr/>
          </p:nvSpPr>
          <p:spPr bwMode="auto">
            <a:xfrm>
              <a:off x="840110" y="24415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4" name="Freeform 66"/>
            <p:cNvSpPr>
              <a:spLocks/>
            </p:cNvSpPr>
            <p:nvPr/>
          </p:nvSpPr>
          <p:spPr bwMode="auto">
            <a:xfrm>
              <a:off x="981398" y="2473326"/>
              <a:ext cx="125413" cy="830262"/>
            </a:xfrm>
            <a:custGeom>
              <a:avLst/>
              <a:gdLst>
                <a:gd name="T0" fmla="*/ 0 w 83"/>
                <a:gd name="T1" fmla="*/ 0 h 546"/>
                <a:gd name="T2" fmla="*/ 15 w 83"/>
                <a:gd name="T3" fmla="*/ 0 h 546"/>
                <a:gd name="T4" fmla="*/ 83 w 83"/>
                <a:gd name="T5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46">
                  <a:moveTo>
                    <a:pt x="0" y="0"/>
                  </a:moveTo>
                  <a:lnTo>
                    <a:pt x="15" y="0"/>
                  </a:lnTo>
                  <a:lnTo>
                    <a:pt x="83" y="54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5" name="Freeform 67"/>
            <p:cNvSpPr>
              <a:spLocks/>
            </p:cNvSpPr>
            <p:nvPr/>
          </p:nvSpPr>
          <p:spPr bwMode="auto">
            <a:xfrm>
              <a:off x="1114748" y="2473326"/>
              <a:ext cx="223838" cy="830262"/>
            </a:xfrm>
            <a:custGeom>
              <a:avLst/>
              <a:gdLst>
                <a:gd name="T0" fmla="*/ 0 w 147"/>
                <a:gd name="T1" fmla="*/ 546 h 546"/>
                <a:gd name="T2" fmla="*/ 66 w 147"/>
                <a:gd name="T3" fmla="*/ 546 h 546"/>
                <a:gd name="T4" fmla="*/ 134 w 147"/>
                <a:gd name="T5" fmla="*/ 0 h 546"/>
                <a:gd name="T6" fmla="*/ 147 w 147"/>
                <a:gd name="T7" fmla="*/ 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46">
                  <a:moveTo>
                    <a:pt x="0" y="546"/>
                  </a:moveTo>
                  <a:lnTo>
                    <a:pt x="66" y="54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6" name="Line 68"/>
            <p:cNvSpPr>
              <a:spLocks noChangeShapeType="1"/>
            </p:cNvSpPr>
            <p:nvPr/>
          </p:nvSpPr>
          <p:spPr bwMode="auto">
            <a:xfrm>
              <a:off x="1341760" y="2447926"/>
              <a:ext cx="0" cy="47625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07" name="Rectangle 69"/>
            <p:cNvSpPr>
              <a:spLocks noChangeArrowheads="1"/>
            </p:cNvSpPr>
            <p:nvPr/>
          </p:nvSpPr>
          <p:spPr bwMode="auto">
            <a:xfrm>
              <a:off x="1359223" y="250983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At5g16550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8" name="Rectangle 70"/>
            <p:cNvSpPr>
              <a:spLocks noChangeArrowheads="1"/>
            </p:cNvSpPr>
            <p:nvPr/>
          </p:nvSpPr>
          <p:spPr bwMode="auto">
            <a:xfrm>
              <a:off x="840110" y="25130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9" name="Freeform 71"/>
            <p:cNvSpPr>
              <a:spLocks/>
            </p:cNvSpPr>
            <p:nvPr/>
          </p:nvSpPr>
          <p:spPr bwMode="auto">
            <a:xfrm>
              <a:off x="981398" y="2544764"/>
              <a:ext cx="125413" cy="768350"/>
            </a:xfrm>
            <a:custGeom>
              <a:avLst/>
              <a:gdLst>
                <a:gd name="T0" fmla="*/ 0 w 83"/>
                <a:gd name="T1" fmla="*/ 0 h 505"/>
                <a:gd name="T2" fmla="*/ 15 w 83"/>
                <a:gd name="T3" fmla="*/ 0 h 505"/>
                <a:gd name="T4" fmla="*/ 83 w 83"/>
                <a:gd name="T5" fmla="*/ 5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05">
                  <a:moveTo>
                    <a:pt x="0" y="0"/>
                  </a:moveTo>
                  <a:lnTo>
                    <a:pt x="15" y="0"/>
                  </a:lnTo>
                  <a:lnTo>
                    <a:pt x="83" y="50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0" name="Freeform 72"/>
            <p:cNvSpPr>
              <a:spLocks/>
            </p:cNvSpPr>
            <p:nvPr/>
          </p:nvSpPr>
          <p:spPr bwMode="auto">
            <a:xfrm>
              <a:off x="1114748" y="2544764"/>
              <a:ext cx="223838" cy="768350"/>
            </a:xfrm>
            <a:custGeom>
              <a:avLst/>
              <a:gdLst>
                <a:gd name="T0" fmla="*/ 0 w 147"/>
                <a:gd name="T1" fmla="*/ 505 h 505"/>
                <a:gd name="T2" fmla="*/ 66 w 147"/>
                <a:gd name="T3" fmla="*/ 505 h 505"/>
                <a:gd name="T4" fmla="*/ 134 w 147"/>
                <a:gd name="T5" fmla="*/ 0 h 505"/>
                <a:gd name="T6" fmla="*/ 147 w 147"/>
                <a:gd name="T7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05">
                  <a:moveTo>
                    <a:pt x="0" y="505"/>
                  </a:moveTo>
                  <a:lnTo>
                    <a:pt x="66" y="50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1" name="Rectangle 73"/>
            <p:cNvSpPr>
              <a:spLocks noChangeArrowheads="1"/>
            </p:cNvSpPr>
            <p:nvPr/>
          </p:nvSpPr>
          <p:spPr bwMode="auto">
            <a:xfrm>
              <a:off x="1359223" y="25812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At5g08660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2" name="Rectangle 74"/>
            <p:cNvSpPr>
              <a:spLocks noChangeArrowheads="1"/>
            </p:cNvSpPr>
            <p:nvPr/>
          </p:nvSpPr>
          <p:spPr bwMode="auto">
            <a:xfrm>
              <a:off x="840110" y="258445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16.7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3" name="Freeform 75"/>
            <p:cNvSpPr>
              <a:spLocks/>
            </p:cNvSpPr>
            <p:nvPr/>
          </p:nvSpPr>
          <p:spPr bwMode="auto">
            <a:xfrm>
              <a:off x="981398" y="2616201"/>
              <a:ext cx="125413" cy="733425"/>
            </a:xfrm>
            <a:custGeom>
              <a:avLst/>
              <a:gdLst>
                <a:gd name="T0" fmla="*/ 0 w 83"/>
                <a:gd name="T1" fmla="*/ 0 h 482"/>
                <a:gd name="T2" fmla="*/ 15 w 83"/>
                <a:gd name="T3" fmla="*/ 0 h 482"/>
                <a:gd name="T4" fmla="*/ 83 w 83"/>
                <a:gd name="T5" fmla="*/ 482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82">
                  <a:moveTo>
                    <a:pt x="0" y="0"/>
                  </a:moveTo>
                  <a:lnTo>
                    <a:pt x="15" y="0"/>
                  </a:lnTo>
                  <a:lnTo>
                    <a:pt x="83" y="482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4" name="Freeform 76"/>
            <p:cNvSpPr>
              <a:spLocks/>
            </p:cNvSpPr>
            <p:nvPr/>
          </p:nvSpPr>
          <p:spPr bwMode="auto">
            <a:xfrm>
              <a:off x="1114748" y="2616201"/>
              <a:ext cx="223838" cy="733425"/>
            </a:xfrm>
            <a:custGeom>
              <a:avLst/>
              <a:gdLst>
                <a:gd name="T0" fmla="*/ 0 w 147"/>
                <a:gd name="T1" fmla="*/ 482 h 482"/>
                <a:gd name="T2" fmla="*/ 66 w 147"/>
                <a:gd name="T3" fmla="*/ 482 h 482"/>
                <a:gd name="T4" fmla="*/ 134 w 147"/>
                <a:gd name="T5" fmla="*/ 0 h 482"/>
                <a:gd name="T6" fmla="*/ 147 w 147"/>
                <a:gd name="T7" fmla="*/ 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82">
                  <a:moveTo>
                    <a:pt x="0" y="482"/>
                  </a:moveTo>
                  <a:lnTo>
                    <a:pt x="66" y="482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5" name="Rectangle 77"/>
            <p:cNvSpPr>
              <a:spLocks noChangeArrowheads="1"/>
            </p:cNvSpPr>
            <p:nvPr/>
          </p:nvSpPr>
          <p:spPr bwMode="auto">
            <a:xfrm>
              <a:off x="1359223" y="2652715"/>
              <a:ext cx="34304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At5g08280a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6" name="Rectangle 78"/>
            <p:cNvSpPr>
              <a:spLocks noChangeArrowheads="1"/>
            </p:cNvSpPr>
            <p:nvPr/>
          </p:nvSpPr>
          <p:spPr bwMode="auto">
            <a:xfrm>
              <a:off x="840110" y="26558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17.2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7" name="Freeform 79"/>
            <p:cNvSpPr>
              <a:spLocks/>
            </p:cNvSpPr>
            <p:nvPr/>
          </p:nvSpPr>
          <p:spPr bwMode="auto">
            <a:xfrm>
              <a:off x="981398" y="2687639"/>
              <a:ext cx="125413" cy="684212"/>
            </a:xfrm>
            <a:custGeom>
              <a:avLst/>
              <a:gdLst>
                <a:gd name="T0" fmla="*/ 0 w 83"/>
                <a:gd name="T1" fmla="*/ 0 h 450"/>
                <a:gd name="T2" fmla="*/ 15 w 83"/>
                <a:gd name="T3" fmla="*/ 0 h 450"/>
                <a:gd name="T4" fmla="*/ 83 w 83"/>
                <a:gd name="T5" fmla="*/ 45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50">
                  <a:moveTo>
                    <a:pt x="0" y="0"/>
                  </a:moveTo>
                  <a:lnTo>
                    <a:pt x="15" y="0"/>
                  </a:lnTo>
                  <a:lnTo>
                    <a:pt x="83" y="45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8" name="Freeform 80"/>
            <p:cNvSpPr>
              <a:spLocks/>
            </p:cNvSpPr>
            <p:nvPr/>
          </p:nvSpPr>
          <p:spPr bwMode="auto">
            <a:xfrm>
              <a:off x="1114748" y="2687639"/>
              <a:ext cx="223838" cy="684212"/>
            </a:xfrm>
            <a:custGeom>
              <a:avLst/>
              <a:gdLst>
                <a:gd name="T0" fmla="*/ 0 w 147"/>
                <a:gd name="T1" fmla="*/ 450 h 450"/>
                <a:gd name="T2" fmla="*/ 66 w 147"/>
                <a:gd name="T3" fmla="*/ 450 h 450"/>
                <a:gd name="T4" fmla="*/ 134 w 147"/>
                <a:gd name="T5" fmla="*/ 0 h 450"/>
                <a:gd name="T6" fmla="*/ 147 w 147"/>
                <a:gd name="T7" fmla="*/ 0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50">
                  <a:moveTo>
                    <a:pt x="0" y="450"/>
                  </a:moveTo>
                  <a:lnTo>
                    <a:pt x="66" y="45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19" name="Rectangle 81"/>
            <p:cNvSpPr>
              <a:spLocks noChangeArrowheads="1"/>
            </p:cNvSpPr>
            <p:nvPr/>
          </p:nvSpPr>
          <p:spPr bwMode="auto">
            <a:xfrm>
              <a:off x="1359223" y="272415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At5g17300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0" name="Rectangle 82"/>
            <p:cNvSpPr>
              <a:spLocks noChangeArrowheads="1"/>
            </p:cNvSpPr>
            <p:nvPr/>
          </p:nvSpPr>
          <p:spPr bwMode="auto">
            <a:xfrm>
              <a:off x="840110" y="2727327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19.7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1" name="Freeform 83"/>
            <p:cNvSpPr>
              <a:spLocks/>
            </p:cNvSpPr>
            <p:nvPr/>
          </p:nvSpPr>
          <p:spPr bwMode="auto">
            <a:xfrm>
              <a:off x="981398" y="2759076"/>
              <a:ext cx="125413" cy="727075"/>
            </a:xfrm>
            <a:custGeom>
              <a:avLst/>
              <a:gdLst>
                <a:gd name="T0" fmla="*/ 0 w 83"/>
                <a:gd name="T1" fmla="*/ 0 h 478"/>
                <a:gd name="T2" fmla="*/ 15 w 83"/>
                <a:gd name="T3" fmla="*/ 0 h 478"/>
                <a:gd name="T4" fmla="*/ 83 w 83"/>
                <a:gd name="T5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78">
                  <a:moveTo>
                    <a:pt x="0" y="0"/>
                  </a:moveTo>
                  <a:lnTo>
                    <a:pt x="15" y="0"/>
                  </a:lnTo>
                  <a:lnTo>
                    <a:pt x="83" y="478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2" name="Freeform 84"/>
            <p:cNvSpPr>
              <a:spLocks/>
            </p:cNvSpPr>
            <p:nvPr/>
          </p:nvSpPr>
          <p:spPr bwMode="auto">
            <a:xfrm>
              <a:off x="1114748" y="2759076"/>
              <a:ext cx="223838" cy="727075"/>
            </a:xfrm>
            <a:custGeom>
              <a:avLst/>
              <a:gdLst>
                <a:gd name="T0" fmla="*/ 0 w 147"/>
                <a:gd name="T1" fmla="*/ 478 h 478"/>
                <a:gd name="T2" fmla="*/ 66 w 147"/>
                <a:gd name="T3" fmla="*/ 478 h 478"/>
                <a:gd name="T4" fmla="*/ 134 w 147"/>
                <a:gd name="T5" fmla="*/ 0 h 478"/>
                <a:gd name="T6" fmla="*/ 147 w 147"/>
                <a:gd name="T7" fmla="*/ 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8">
                  <a:moveTo>
                    <a:pt x="0" y="478"/>
                  </a:moveTo>
                  <a:lnTo>
                    <a:pt x="66" y="47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3" name="Rectangle 85"/>
            <p:cNvSpPr>
              <a:spLocks noChangeArrowheads="1"/>
            </p:cNvSpPr>
            <p:nvPr/>
          </p:nvSpPr>
          <p:spPr bwMode="auto">
            <a:xfrm>
              <a:off x="1359223" y="2795589"/>
              <a:ext cx="370294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p58m71h154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4" name="Rectangle 86"/>
            <p:cNvSpPr>
              <a:spLocks noChangeArrowheads="1"/>
            </p:cNvSpPr>
            <p:nvPr/>
          </p:nvSpPr>
          <p:spPr bwMode="auto">
            <a:xfrm>
              <a:off x="840110" y="2798764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21.3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5" name="Freeform 87"/>
            <p:cNvSpPr>
              <a:spLocks/>
            </p:cNvSpPr>
            <p:nvPr/>
          </p:nvSpPr>
          <p:spPr bwMode="auto">
            <a:xfrm>
              <a:off x="981398" y="2830514"/>
              <a:ext cx="125413" cy="728662"/>
            </a:xfrm>
            <a:custGeom>
              <a:avLst/>
              <a:gdLst>
                <a:gd name="T0" fmla="*/ 0 w 83"/>
                <a:gd name="T1" fmla="*/ 0 h 479"/>
                <a:gd name="T2" fmla="*/ 15 w 83"/>
                <a:gd name="T3" fmla="*/ 0 h 479"/>
                <a:gd name="T4" fmla="*/ 83 w 83"/>
                <a:gd name="T5" fmla="*/ 479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79">
                  <a:moveTo>
                    <a:pt x="0" y="0"/>
                  </a:moveTo>
                  <a:lnTo>
                    <a:pt x="15" y="0"/>
                  </a:lnTo>
                  <a:lnTo>
                    <a:pt x="83" y="47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6" name="Freeform 88"/>
            <p:cNvSpPr>
              <a:spLocks/>
            </p:cNvSpPr>
            <p:nvPr/>
          </p:nvSpPr>
          <p:spPr bwMode="auto">
            <a:xfrm>
              <a:off x="1114748" y="2830514"/>
              <a:ext cx="223838" cy="728662"/>
            </a:xfrm>
            <a:custGeom>
              <a:avLst/>
              <a:gdLst>
                <a:gd name="T0" fmla="*/ 0 w 147"/>
                <a:gd name="T1" fmla="*/ 479 h 479"/>
                <a:gd name="T2" fmla="*/ 66 w 147"/>
                <a:gd name="T3" fmla="*/ 479 h 479"/>
                <a:gd name="T4" fmla="*/ 134 w 147"/>
                <a:gd name="T5" fmla="*/ 0 h 479"/>
                <a:gd name="T6" fmla="*/ 147 w 147"/>
                <a:gd name="T7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9">
                  <a:moveTo>
                    <a:pt x="0" y="479"/>
                  </a:moveTo>
                  <a:lnTo>
                    <a:pt x="66" y="47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27" name="Rectangle 89"/>
            <p:cNvSpPr>
              <a:spLocks noChangeArrowheads="1"/>
            </p:cNvSpPr>
            <p:nvPr/>
          </p:nvSpPr>
          <p:spPr bwMode="auto">
            <a:xfrm>
              <a:off x="1359223" y="2867027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At1g67060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8" name="Rectangle 90"/>
            <p:cNvSpPr>
              <a:spLocks noChangeArrowheads="1"/>
            </p:cNvSpPr>
            <p:nvPr/>
          </p:nvSpPr>
          <p:spPr bwMode="auto">
            <a:xfrm>
              <a:off x="840110" y="28702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22.7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9" name="Freeform 91"/>
            <p:cNvSpPr>
              <a:spLocks/>
            </p:cNvSpPr>
            <p:nvPr/>
          </p:nvSpPr>
          <p:spPr bwMode="auto">
            <a:xfrm>
              <a:off x="981398" y="2901951"/>
              <a:ext cx="125413" cy="720725"/>
            </a:xfrm>
            <a:custGeom>
              <a:avLst/>
              <a:gdLst>
                <a:gd name="T0" fmla="*/ 0 w 83"/>
                <a:gd name="T1" fmla="*/ 0 h 474"/>
                <a:gd name="T2" fmla="*/ 15 w 83"/>
                <a:gd name="T3" fmla="*/ 0 h 474"/>
                <a:gd name="T4" fmla="*/ 83 w 83"/>
                <a:gd name="T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74">
                  <a:moveTo>
                    <a:pt x="0" y="0"/>
                  </a:moveTo>
                  <a:lnTo>
                    <a:pt x="15" y="0"/>
                  </a:lnTo>
                  <a:lnTo>
                    <a:pt x="83" y="474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0" name="Freeform 92"/>
            <p:cNvSpPr>
              <a:spLocks/>
            </p:cNvSpPr>
            <p:nvPr/>
          </p:nvSpPr>
          <p:spPr bwMode="auto">
            <a:xfrm>
              <a:off x="1114748" y="2901951"/>
              <a:ext cx="223838" cy="720725"/>
            </a:xfrm>
            <a:custGeom>
              <a:avLst/>
              <a:gdLst>
                <a:gd name="T0" fmla="*/ 0 w 147"/>
                <a:gd name="T1" fmla="*/ 474 h 474"/>
                <a:gd name="T2" fmla="*/ 66 w 147"/>
                <a:gd name="T3" fmla="*/ 474 h 474"/>
                <a:gd name="T4" fmla="*/ 134 w 147"/>
                <a:gd name="T5" fmla="*/ 0 h 474"/>
                <a:gd name="T6" fmla="*/ 147 w 147"/>
                <a:gd name="T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4">
                  <a:moveTo>
                    <a:pt x="0" y="474"/>
                  </a:moveTo>
                  <a:lnTo>
                    <a:pt x="66" y="47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1" name="Rectangle 93"/>
            <p:cNvSpPr>
              <a:spLocks noChangeArrowheads="1"/>
            </p:cNvSpPr>
            <p:nvPr/>
          </p:nvSpPr>
          <p:spPr bwMode="auto">
            <a:xfrm>
              <a:off x="1359223" y="2938464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At5g19150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2" name="Rectangle 94"/>
            <p:cNvSpPr>
              <a:spLocks noChangeArrowheads="1"/>
            </p:cNvSpPr>
            <p:nvPr/>
          </p:nvSpPr>
          <p:spPr bwMode="auto">
            <a:xfrm>
              <a:off x="840110" y="29416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3" name="Freeform 95"/>
            <p:cNvSpPr>
              <a:spLocks/>
            </p:cNvSpPr>
            <p:nvPr/>
          </p:nvSpPr>
          <p:spPr bwMode="auto">
            <a:xfrm>
              <a:off x="981398" y="2973389"/>
              <a:ext cx="125413" cy="754062"/>
            </a:xfrm>
            <a:custGeom>
              <a:avLst/>
              <a:gdLst>
                <a:gd name="T0" fmla="*/ 0 w 83"/>
                <a:gd name="T1" fmla="*/ 0 h 496"/>
                <a:gd name="T2" fmla="*/ 15 w 83"/>
                <a:gd name="T3" fmla="*/ 0 h 496"/>
                <a:gd name="T4" fmla="*/ 83 w 83"/>
                <a:gd name="T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96">
                  <a:moveTo>
                    <a:pt x="0" y="0"/>
                  </a:moveTo>
                  <a:lnTo>
                    <a:pt x="15" y="0"/>
                  </a:lnTo>
                  <a:lnTo>
                    <a:pt x="83" y="49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4" name="Freeform 96"/>
            <p:cNvSpPr>
              <a:spLocks/>
            </p:cNvSpPr>
            <p:nvPr/>
          </p:nvSpPr>
          <p:spPr bwMode="auto">
            <a:xfrm>
              <a:off x="1114748" y="2973389"/>
              <a:ext cx="223838" cy="754062"/>
            </a:xfrm>
            <a:custGeom>
              <a:avLst/>
              <a:gdLst>
                <a:gd name="T0" fmla="*/ 0 w 147"/>
                <a:gd name="T1" fmla="*/ 496 h 496"/>
                <a:gd name="T2" fmla="*/ 66 w 147"/>
                <a:gd name="T3" fmla="*/ 496 h 496"/>
                <a:gd name="T4" fmla="*/ 134 w 147"/>
                <a:gd name="T5" fmla="*/ 0 h 496"/>
                <a:gd name="T6" fmla="*/ 147 w 147"/>
                <a:gd name="T7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96">
                  <a:moveTo>
                    <a:pt x="0" y="496"/>
                  </a:moveTo>
                  <a:lnTo>
                    <a:pt x="66" y="49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5" name="Rectangle 97"/>
            <p:cNvSpPr>
              <a:spLocks noChangeArrowheads="1"/>
            </p:cNvSpPr>
            <p:nvPr/>
          </p:nvSpPr>
          <p:spPr bwMode="auto">
            <a:xfrm>
              <a:off x="1359223" y="300990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At5g19510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6" name="Rectangle 98"/>
            <p:cNvSpPr>
              <a:spLocks noChangeArrowheads="1"/>
            </p:cNvSpPr>
            <p:nvPr/>
          </p:nvSpPr>
          <p:spPr bwMode="auto">
            <a:xfrm>
              <a:off x="840110" y="30130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25.7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7" name="Freeform 99"/>
            <p:cNvSpPr>
              <a:spLocks/>
            </p:cNvSpPr>
            <p:nvPr/>
          </p:nvSpPr>
          <p:spPr bwMode="auto">
            <a:xfrm>
              <a:off x="981398" y="3044826"/>
              <a:ext cx="125413" cy="714375"/>
            </a:xfrm>
            <a:custGeom>
              <a:avLst/>
              <a:gdLst>
                <a:gd name="T0" fmla="*/ 0 w 83"/>
                <a:gd name="T1" fmla="*/ 0 h 470"/>
                <a:gd name="T2" fmla="*/ 15 w 83"/>
                <a:gd name="T3" fmla="*/ 0 h 470"/>
                <a:gd name="T4" fmla="*/ 83 w 83"/>
                <a:gd name="T5" fmla="*/ 47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70">
                  <a:moveTo>
                    <a:pt x="0" y="0"/>
                  </a:moveTo>
                  <a:lnTo>
                    <a:pt x="15" y="0"/>
                  </a:lnTo>
                  <a:lnTo>
                    <a:pt x="83" y="47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8" name="Freeform 100"/>
            <p:cNvSpPr>
              <a:spLocks/>
            </p:cNvSpPr>
            <p:nvPr/>
          </p:nvSpPr>
          <p:spPr bwMode="auto">
            <a:xfrm>
              <a:off x="1114748" y="3044826"/>
              <a:ext cx="223838" cy="714375"/>
            </a:xfrm>
            <a:custGeom>
              <a:avLst/>
              <a:gdLst>
                <a:gd name="T0" fmla="*/ 0 w 147"/>
                <a:gd name="T1" fmla="*/ 470 h 470"/>
                <a:gd name="T2" fmla="*/ 66 w 147"/>
                <a:gd name="T3" fmla="*/ 470 h 470"/>
                <a:gd name="T4" fmla="*/ 134 w 147"/>
                <a:gd name="T5" fmla="*/ 0 h 470"/>
                <a:gd name="T6" fmla="*/ 147 w 147"/>
                <a:gd name="T7" fmla="*/ 0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0">
                  <a:moveTo>
                    <a:pt x="0" y="470"/>
                  </a:moveTo>
                  <a:lnTo>
                    <a:pt x="66" y="47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39" name="Rectangle 101"/>
            <p:cNvSpPr>
              <a:spLocks noChangeArrowheads="1"/>
            </p:cNvSpPr>
            <p:nvPr/>
          </p:nvSpPr>
          <p:spPr bwMode="auto">
            <a:xfrm>
              <a:off x="1359223" y="3081339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BrgMS37b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0" name="Rectangle 102"/>
            <p:cNvSpPr>
              <a:spLocks noChangeArrowheads="1"/>
            </p:cNvSpPr>
            <p:nvPr/>
          </p:nvSpPr>
          <p:spPr bwMode="auto">
            <a:xfrm>
              <a:off x="840110" y="30845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27.7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1" name="Freeform 103"/>
            <p:cNvSpPr>
              <a:spLocks/>
            </p:cNvSpPr>
            <p:nvPr/>
          </p:nvSpPr>
          <p:spPr bwMode="auto">
            <a:xfrm>
              <a:off x="981398" y="3116264"/>
              <a:ext cx="125413" cy="735012"/>
            </a:xfrm>
            <a:custGeom>
              <a:avLst/>
              <a:gdLst>
                <a:gd name="T0" fmla="*/ 0 w 83"/>
                <a:gd name="T1" fmla="*/ 0 h 483"/>
                <a:gd name="T2" fmla="*/ 15 w 83"/>
                <a:gd name="T3" fmla="*/ 0 h 483"/>
                <a:gd name="T4" fmla="*/ 83 w 83"/>
                <a:gd name="T5" fmla="*/ 483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83">
                  <a:moveTo>
                    <a:pt x="0" y="0"/>
                  </a:moveTo>
                  <a:lnTo>
                    <a:pt x="15" y="0"/>
                  </a:lnTo>
                  <a:lnTo>
                    <a:pt x="83" y="483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2" name="Freeform 104"/>
            <p:cNvSpPr>
              <a:spLocks/>
            </p:cNvSpPr>
            <p:nvPr/>
          </p:nvSpPr>
          <p:spPr bwMode="auto">
            <a:xfrm>
              <a:off x="1114748" y="3116264"/>
              <a:ext cx="223838" cy="735012"/>
            </a:xfrm>
            <a:custGeom>
              <a:avLst/>
              <a:gdLst>
                <a:gd name="T0" fmla="*/ 0 w 147"/>
                <a:gd name="T1" fmla="*/ 483 h 483"/>
                <a:gd name="T2" fmla="*/ 66 w 147"/>
                <a:gd name="T3" fmla="*/ 483 h 483"/>
                <a:gd name="T4" fmla="*/ 134 w 147"/>
                <a:gd name="T5" fmla="*/ 0 h 483"/>
                <a:gd name="T6" fmla="*/ 147 w 147"/>
                <a:gd name="T7" fmla="*/ 0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83">
                  <a:moveTo>
                    <a:pt x="0" y="483"/>
                  </a:moveTo>
                  <a:lnTo>
                    <a:pt x="66" y="48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3" name="Rectangle 105"/>
            <p:cNvSpPr>
              <a:spLocks noChangeArrowheads="1"/>
            </p:cNvSpPr>
            <p:nvPr/>
          </p:nvSpPr>
          <p:spPr bwMode="auto">
            <a:xfrm>
              <a:off x="1359223" y="31527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At1g71890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4" name="Rectangle 106"/>
            <p:cNvSpPr>
              <a:spLocks noChangeArrowheads="1"/>
            </p:cNvSpPr>
            <p:nvPr/>
          </p:nvSpPr>
          <p:spPr bwMode="auto">
            <a:xfrm>
              <a:off x="840110" y="315595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28.5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5" name="Freeform 107"/>
            <p:cNvSpPr>
              <a:spLocks/>
            </p:cNvSpPr>
            <p:nvPr/>
          </p:nvSpPr>
          <p:spPr bwMode="auto">
            <a:xfrm>
              <a:off x="981398" y="3187701"/>
              <a:ext cx="125413" cy="700087"/>
            </a:xfrm>
            <a:custGeom>
              <a:avLst/>
              <a:gdLst>
                <a:gd name="T0" fmla="*/ 0 w 83"/>
                <a:gd name="T1" fmla="*/ 0 h 460"/>
                <a:gd name="T2" fmla="*/ 15 w 83"/>
                <a:gd name="T3" fmla="*/ 0 h 460"/>
                <a:gd name="T4" fmla="*/ 83 w 83"/>
                <a:gd name="T5" fmla="*/ 46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60">
                  <a:moveTo>
                    <a:pt x="0" y="0"/>
                  </a:moveTo>
                  <a:lnTo>
                    <a:pt x="15" y="0"/>
                  </a:lnTo>
                  <a:lnTo>
                    <a:pt x="83" y="46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6" name="Freeform 108"/>
            <p:cNvSpPr>
              <a:spLocks/>
            </p:cNvSpPr>
            <p:nvPr/>
          </p:nvSpPr>
          <p:spPr bwMode="auto">
            <a:xfrm>
              <a:off x="1114748" y="3187701"/>
              <a:ext cx="223838" cy="700087"/>
            </a:xfrm>
            <a:custGeom>
              <a:avLst/>
              <a:gdLst>
                <a:gd name="T0" fmla="*/ 0 w 147"/>
                <a:gd name="T1" fmla="*/ 460 h 460"/>
                <a:gd name="T2" fmla="*/ 66 w 147"/>
                <a:gd name="T3" fmla="*/ 460 h 460"/>
                <a:gd name="T4" fmla="*/ 134 w 147"/>
                <a:gd name="T5" fmla="*/ 0 h 460"/>
                <a:gd name="T6" fmla="*/ 147 w 147"/>
                <a:gd name="T7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60">
                  <a:moveTo>
                    <a:pt x="0" y="460"/>
                  </a:moveTo>
                  <a:lnTo>
                    <a:pt x="66" y="460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47" name="Rectangle 109"/>
            <p:cNvSpPr>
              <a:spLocks noChangeArrowheads="1"/>
            </p:cNvSpPr>
            <p:nvPr/>
          </p:nvSpPr>
          <p:spPr bwMode="auto">
            <a:xfrm>
              <a:off x="1359223" y="3224215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BrgMS369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8" name="Rectangle 110"/>
            <p:cNvSpPr>
              <a:spLocks noChangeArrowheads="1"/>
            </p:cNvSpPr>
            <p:nvPr/>
          </p:nvSpPr>
          <p:spPr bwMode="auto">
            <a:xfrm>
              <a:off x="840110" y="32273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28.6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9" name="Freeform 111"/>
            <p:cNvSpPr>
              <a:spLocks/>
            </p:cNvSpPr>
            <p:nvPr/>
          </p:nvSpPr>
          <p:spPr bwMode="auto">
            <a:xfrm>
              <a:off x="981398" y="3259139"/>
              <a:ext cx="125413" cy="631825"/>
            </a:xfrm>
            <a:custGeom>
              <a:avLst/>
              <a:gdLst>
                <a:gd name="T0" fmla="*/ 0 w 83"/>
                <a:gd name="T1" fmla="*/ 0 h 416"/>
                <a:gd name="T2" fmla="*/ 15 w 83"/>
                <a:gd name="T3" fmla="*/ 0 h 416"/>
                <a:gd name="T4" fmla="*/ 83 w 83"/>
                <a:gd name="T5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16">
                  <a:moveTo>
                    <a:pt x="0" y="0"/>
                  </a:moveTo>
                  <a:lnTo>
                    <a:pt x="15" y="0"/>
                  </a:lnTo>
                  <a:lnTo>
                    <a:pt x="83" y="41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0" name="Freeform 112"/>
            <p:cNvSpPr>
              <a:spLocks/>
            </p:cNvSpPr>
            <p:nvPr/>
          </p:nvSpPr>
          <p:spPr bwMode="auto">
            <a:xfrm>
              <a:off x="1114748" y="3259139"/>
              <a:ext cx="223838" cy="631825"/>
            </a:xfrm>
            <a:custGeom>
              <a:avLst/>
              <a:gdLst>
                <a:gd name="T0" fmla="*/ 0 w 147"/>
                <a:gd name="T1" fmla="*/ 416 h 416"/>
                <a:gd name="T2" fmla="*/ 66 w 147"/>
                <a:gd name="T3" fmla="*/ 416 h 416"/>
                <a:gd name="T4" fmla="*/ 134 w 147"/>
                <a:gd name="T5" fmla="*/ 0 h 416"/>
                <a:gd name="T6" fmla="*/ 147 w 147"/>
                <a:gd name="T7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16">
                  <a:moveTo>
                    <a:pt x="0" y="416"/>
                  </a:moveTo>
                  <a:lnTo>
                    <a:pt x="66" y="41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1" name="Rectangle 113"/>
            <p:cNvSpPr>
              <a:spLocks noChangeArrowheads="1"/>
            </p:cNvSpPr>
            <p:nvPr/>
          </p:nvSpPr>
          <p:spPr bwMode="auto">
            <a:xfrm>
              <a:off x="1359223" y="3295651"/>
              <a:ext cx="335028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e46t65h723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2" name="Rectangle 114"/>
            <p:cNvSpPr>
              <a:spLocks noChangeArrowheads="1"/>
            </p:cNvSpPr>
            <p:nvPr/>
          </p:nvSpPr>
          <p:spPr bwMode="auto">
            <a:xfrm>
              <a:off x="840110" y="3298827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29.2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3" name="Freeform 115"/>
            <p:cNvSpPr>
              <a:spLocks/>
            </p:cNvSpPr>
            <p:nvPr/>
          </p:nvSpPr>
          <p:spPr bwMode="auto">
            <a:xfrm>
              <a:off x="981398" y="3330576"/>
              <a:ext cx="125413" cy="588962"/>
            </a:xfrm>
            <a:custGeom>
              <a:avLst/>
              <a:gdLst>
                <a:gd name="T0" fmla="*/ 0 w 83"/>
                <a:gd name="T1" fmla="*/ 0 h 387"/>
                <a:gd name="T2" fmla="*/ 15 w 83"/>
                <a:gd name="T3" fmla="*/ 0 h 387"/>
                <a:gd name="T4" fmla="*/ 83 w 83"/>
                <a:gd name="T5" fmla="*/ 387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87">
                  <a:moveTo>
                    <a:pt x="0" y="0"/>
                  </a:moveTo>
                  <a:lnTo>
                    <a:pt x="15" y="0"/>
                  </a:lnTo>
                  <a:lnTo>
                    <a:pt x="83" y="38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4" name="Freeform 116"/>
            <p:cNvSpPr>
              <a:spLocks/>
            </p:cNvSpPr>
            <p:nvPr/>
          </p:nvSpPr>
          <p:spPr bwMode="auto">
            <a:xfrm>
              <a:off x="1114748" y="3330576"/>
              <a:ext cx="223838" cy="588962"/>
            </a:xfrm>
            <a:custGeom>
              <a:avLst/>
              <a:gdLst>
                <a:gd name="T0" fmla="*/ 0 w 147"/>
                <a:gd name="T1" fmla="*/ 387 h 387"/>
                <a:gd name="T2" fmla="*/ 66 w 147"/>
                <a:gd name="T3" fmla="*/ 387 h 387"/>
                <a:gd name="T4" fmla="*/ 134 w 147"/>
                <a:gd name="T5" fmla="*/ 0 h 387"/>
                <a:gd name="T6" fmla="*/ 147 w 147"/>
                <a:gd name="T7" fmla="*/ 0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87">
                  <a:moveTo>
                    <a:pt x="0" y="387"/>
                  </a:moveTo>
                  <a:lnTo>
                    <a:pt x="66" y="38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5" name="Rectangle 117"/>
            <p:cNvSpPr>
              <a:spLocks noChangeArrowheads="1"/>
            </p:cNvSpPr>
            <p:nvPr/>
          </p:nvSpPr>
          <p:spPr bwMode="auto">
            <a:xfrm>
              <a:off x="1359223" y="3367089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BrgMS627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6" name="Rectangle 118"/>
            <p:cNvSpPr>
              <a:spLocks noChangeArrowheads="1"/>
            </p:cNvSpPr>
            <p:nvPr/>
          </p:nvSpPr>
          <p:spPr bwMode="auto">
            <a:xfrm>
              <a:off x="840110" y="3370264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29.5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7" name="Freeform 119"/>
            <p:cNvSpPr>
              <a:spLocks/>
            </p:cNvSpPr>
            <p:nvPr/>
          </p:nvSpPr>
          <p:spPr bwMode="auto">
            <a:xfrm>
              <a:off x="981398" y="3402014"/>
              <a:ext cx="125413" cy="530225"/>
            </a:xfrm>
            <a:custGeom>
              <a:avLst/>
              <a:gdLst>
                <a:gd name="T0" fmla="*/ 0 w 83"/>
                <a:gd name="T1" fmla="*/ 0 h 349"/>
                <a:gd name="T2" fmla="*/ 15 w 83"/>
                <a:gd name="T3" fmla="*/ 0 h 349"/>
                <a:gd name="T4" fmla="*/ 83 w 83"/>
                <a:gd name="T5" fmla="*/ 349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9">
                  <a:moveTo>
                    <a:pt x="0" y="0"/>
                  </a:moveTo>
                  <a:lnTo>
                    <a:pt x="15" y="0"/>
                  </a:lnTo>
                  <a:lnTo>
                    <a:pt x="83" y="34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8" name="Freeform 120"/>
            <p:cNvSpPr>
              <a:spLocks/>
            </p:cNvSpPr>
            <p:nvPr/>
          </p:nvSpPr>
          <p:spPr bwMode="auto">
            <a:xfrm>
              <a:off x="1114748" y="3402014"/>
              <a:ext cx="223838" cy="530225"/>
            </a:xfrm>
            <a:custGeom>
              <a:avLst/>
              <a:gdLst>
                <a:gd name="T0" fmla="*/ 0 w 147"/>
                <a:gd name="T1" fmla="*/ 349 h 349"/>
                <a:gd name="T2" fmla="*/ 66 w 147"/>
                <a:gd name="T3" fmla="*/ 349 h 349"/>
                <a:gd name="T4" fmla="*/ 134 w 147"/>
                <a:gd name="T5" fmla="*/ 0 h 349"/>
                <a:gd name="T6" fmla="*/ 147 w 147"/>
                <a:gd name="T7" fmla="*/ 0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9">
                  <a:moveTo>
                    <a:pt x="0" y="349"/>
                  </a:moveTo>
                  <a:lnTo>
                    <a:pt x="66" y="34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59" name="Rectangle 121"/>
            <p:cNvSpPr>
              <a:spLocks noChangeArrowheads="1"/>
            </p:cNvSpPr>
            <p:nvPr/>
          </p:nvSpPr>
          <p:spPr bwMode="auto">
            <a:xfrm>
              <a:off x="1359223" y="3438527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At5g57655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0" name="Rectangle 122"/>
            <p:cNvSpPr>
              <a:spLocks noChangeArrowheads="1"/>
            </p:cNvSpPr>
            <p:nvPr/>
          </p:nvSpPr>
          <p:spPr bwMode="auto">
            <a:xfrm>
              <a:off x="1684660" y="3438527"/>
              <a:ext cx="336631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BrgMS4465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1" name="Rectangle 123"/>
            <p:cNvSpPr>
              <a:spLocks noChangeArrowheads="1"/>
            </p:cNvSpPr>
            <p:nvPr/>
          </p:nvSpPr>
          <p:spPr bwMode="auto">
            <a:xfrm>
              <a:off x="840110" y="34417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32.7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2" name="Freeform 124"/>
            <p:cNvSpPr>
              <a:spLocks/>
            </p:cNvSpPr>
            <p:nvPr/>
          </p:nvSpPr>
          <p:spPr bwMode="auto">
            <a:xfrm>
              <a:off x="981398" y="3473451"/>
              <a:ext cx="125413" cy="604837"/>
            </a:xfrm>
            <a:custGeom>
              <a:avLst/>
              <a:gdLst>
                <a:gd name="T0" fmla="*/ 0 w 83"/>
                <a:gd name="T1" fmla="*/ 0 h 398"/>
                <a:gd name="T2" fmla="*/ 15 w 83"/>
                <a:gd name="T3" fmla="*/ 0 h 398"/>
                <a:gd name="T4" fmla="*/ 83 w 83"/>
                <a:gd name="T5" fmla="*/ 398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98">
                  <a:moveTo>
                    <a:pt x="0" y="0"/>
                  </a:moveTo>
                  <a:lnTo>
                    <a:pt x="15" y="0"/>
                  </a:lnTo>
                  <a:lnTo>
                    <a:pt x="83" y="398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3" name="Freeform 125"/>
            <p:cNvSpPr>
              <a:spLocks/>
            </p:cNvSpPr>
            <p:nvPr/>
          </p:nvSpPr>
          <p:spPr bwMode="auto">
            <a:xfrm>
              <a:off x="1113160" y="3471864"/>
              <a:ext cx="227013" cy="604837"/>
            </a:xfrm>
            <a:custGeom>
              <a:avLst/>
              <a:gdLst>
                <a:gd name="T0" fmla="*/ 0 w 149"/>
                <a:gd name="T1" fmla="*/ 398 h 398"/>
                <a:gd name="T2" fmla="*/ 67 w 149"/>
                <a:gd name="T3" fmla="*/ 398 h 398"/>
                <a:gd name="T4" fmla="*/ 135 w 149"/>
                <a:gd name="T5" fmla="*/ 0 h 398"/>
                <a:gd name="T6" fmla="*/ 149 w 149"/>
                <a:gd name="T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398">
                  <a:moveTo>
                    <a:pt x="0" y="398"/>
                  </a:moveTo>
                  <a:lnTo>
                    <a:pt x="67" y="398"/>
                  </a:lnTo>
                  <a:lnTo>
                    <a:pt x="135" y="0"/>
                  </a:lnTo>
                  <a:lnTo>
                    <a:pt x="149" y="0"/>
                  </a:lnTo>
                </a:path>
              </a:pathLst>
            </a:custGeom>
            <a:noFill/>
            <a:ln w="3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4" name="Freeform 126"/>
            <p:cNvSpPr>
              <a:spLocks/>
            </p:cNvSpPr>
            <p:nvPr/>
          </p:nvSpPr>
          <p:spPr bwMode="auto">
            <a:xfrm>
              <a:off x="1113160" y="3476626"/>
              <a:ext cx="227013" cy="604837"/>
            </a:xfrm>
            <a:custGeom>
              <a:avLst/>
              <a:gdLst>
                <a:gd name="T0" fmla="*/ 0 w 149"/>
                <a:gd name="T1" fmla="*/ 398 h 398"/>
                <a:gd name="T2" fmla="*/ 67 w 149"/>
                <a:gd name="T3" fmla="*/ 398 h 398"/>
                <a:gd name="T4" fmla="*/ 135 w 149"/>
                <a:gd name="T5" fmla="*/ 0 h 398"/>
                <a:gd name="T6" fmla="*/ 149 w 149"/>
                <a:gd name="T7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9" h="398">
                  <a:moveTo>
                    <a:pt x="0" y="398"/>
                  </a:moveTo>
                  <a:lnTo>
                    <a:pt x="67" y="398"/>
                  </a:lnTo>
                  <a:lnTo>
                    <a:pt x="135" y="0"/>
                  </a:lnTo>
                  <a:lnTo>
                    <a:pt x="149" y="0"/>
                  </a:lnTo>
                </a:path>
              </a:pathLst>
            </a:custGeom>
            <a:noFill/>
            <a:ln w="3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5" name="Line 127"/>
            <p:cNvSpPr>
              <a:spLocks noChangeShapeType="1"/>
            </p:cNvSpPr>
            <p:nvPr/>
          </p:nvSpPr>
          <p:spPr bwMode="auto">
            <a:xfrm>
              <a:off x="1341760" y="3448051"/>
              <a:ext cx="0" cy="47625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6" name="Rectangle 128"/>
            <p:cNvSpPr>
              <a:spLocks noChangeArrowheads="1"/>
            </p:cNvSpPr>
            <p:nvPr/>
          </p:nvSpPr>
          <p:spPr bwMode="auto">
            <a:xfrm>
              <a:off x="1359223" y="3509964"/>
              <a:ext cx="34304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At4g26840b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7" name="Rectangle 129"/>
            <p:cNvSpPr>
              <a:spLocks noChangeArrowheads="1"/>
            </p:cNvSpPr>
            <p:nvPr/>
          </p:nvSpPr>
          <p:spPr bwMode="auto">
            <a:xfrm>
              <a:off x="840110" y="35131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34.9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8" name="Freeform 130"/>
            <p:cNvSpPr>
              <a:spLocks/>
            </p:cNvSpPr>
            <p:nvPr/>
          </p:nvSpPr>
          <p:spPr bwMode="auto">
            <a:xfrm>
              <a:off x="981398" y="3544889"/>
              <a:ext cx="125413" cy="633412"/>
            </a:xfrm>
            <a:custGeom>
              <a:avLst/>
              <a:gdLst>
                <a:gd name="T0" fmla="*/ 0 w 83"/>
                <a:gd name="T1" fmla="*/ 0 h 417"/>
                <a:gd name="T2" fmla="*/ 15 w 83"/>
                <a:gd name="T3" fmla="*/ 0 h 417"/>
                <a:gd name="T4" fmla="*/ 83 w 83"/>
                <a:gd name="T5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17">
                  <a:moveTo>
                    <a:pt x="0" y="0"/>
                  </a:moveTo>
                  <a:lnTo>
                    <a:pt x="15" y="0"/>
                  </a:lnTo>
                  <a:lnTo>
                    <a:pt x="83" y="41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69" name="Freeform 131"/>
            <p:cNvSpPr>
              <a:spLocks/>
            </p:cNvSpPr>
            <p:nvPr/>
          </p:nvSpPr>
          <p:spPr bwMode="auto">
            <a:xfrm>
              <a:off x="1114748" y="3544889"/>
              <a:ext cx="223838" cy="633412"/>
            </a:xfrm>
            <a:custGeom>
              <a:avLst/>
              <a:gdLst>
                <a:gd name="T0" fmla="*/ 0 w 147"/>
                <a:gd name="T1" fmla="*/ 417 h 417"/>
                <a:gd name="T2" fmla="*/ 66 w 147"/>
                <a:gd name="T3" fmla="*/ 417 h 417"/>
                <a:gd name="T4" fmla="*/ 134 w 147"/>
                <a:gd name="T5" fmla="*/ 0 h 417"/>
                <a:gd name="T6" fmla="*/ 147 w 147"/>
                <a:gd name="T7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17">
                  <a:moveTo>
                    <a:pt x="0" y="417"/>
                  </a:moveTo>
                  <a:lnTo>
                    <a:pt x="66" y="41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0" name="Rectangle 132"/>
            <p:cNvSpPr>
              <a:spLocks noChangeArrowheads="1"/>
            </p:cNvSpPr>
            <p:nvPr/>
          </p:nvSpPr>
          <p:spPr bwMode="auto">
            <a:xfrm>
              <a:off x="1359223" y="358140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At5g53920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1" name="Rectangle 133"/>
            <p:cNvSpPr>
              <a:spLocks noChangeArrowheads="1"/>
            </p:cNvSpPr>
            <p:nvPr/>
          </p:nvSpPr>
          <p:spPr bwMode="auto">
            <a:xfrm>
              <a:off x="840110" y="35845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35.1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2" name="Freeform 134"/>
            <p:cNvSpPr>
              <a:spLocks/>
            </p:cNvSpPr>
            <p:nvPr/>
          </p:nvSpPr>
          <p:spPr bwMode="auto">
            <a:xfrm>
              <a:off x="981398" y="3616326"/>
              <a:ext cx="125413" cy="571500"/>
            </a:xfrm>
            <a:custGeom>
              <a:avLst/>
              <a:gdLst>
                <a:gd name="T0" fmla="*/ 0 w 83"/>
                <a:gd name="T1" fmla="*/ 0 h 376"/>
                <a:gd name="T2" fmla="*/ 15 w 83"/>
                <a:gd name="T3" fmla="*/ 0 h 376"/>
                <a:gd name="T4" fmla="*/ 83 w 83"/>
                <a:gd name="T5" fmla="*/ 376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76">
                  <a:moveTo>
                    <a:pt x="0" y="0"/>
                  </a:moveTo>
                  <a:lnTo>
                    <a:pt x="15" y="0"/>
                  </a:lnTo>
                  <a:lnTo>
                    <a:pt x="83" y="37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3" name="Freeform 135"/>
            <p:cNvSpPr>
              <a:spLocks/>
            </p:cNvSpPr>
            <p:nvPr/>
          </p:nvSpPr>
          <p:spPr bwMode="auto">
            <a:xfrm>
              <a:off x="1114748" y="3616326"/>
              <a:ext cx="223838" cy="571500"/>
            </a:xfrm>
            <a:custGeom>
              <a:avLst/>
              <a:gdLst>
                <a:gd name="T0" fmla="*/ 0 w 147"/>
                <a:gd name="T1" fmla="*/ 376 h 376"/>
                <a:gd name="T2" fmla="*/ 66 w 147"/>
                <a:gd name="T3" fmla="*/ 376 h 376"/>
                <a:gd name="T4" fmla="*/ 134 w 147"/>
                <a:gd name="T5" fmla="*/ 0 h 376"/>
                <a:gd name="T6" fmla="*/ 147 w 147"/>
                <a:gd name="T7" fmla="*/ 0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76">
                  <a:moveTo>
                    <a:pt x="0" y="376"/>
                  </a:moveTo>
                  <a:lnTo>
                    <a:pt x="66" y="37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4" name="Rectangle 136"/>
            <p:cNvSpPr>
              <a:spLocks noChangeArrowheads="1"/>
            </p:cNvSpPr>
            <p:nvPr/>
          </p:nvSpPr>
          <p:spPr bwMode="auto">
            <a:xfrm>
              <a:off x="1359223" y="3652839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BrgMS429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5" name="Rectangle 137"/>
            <p:cNvSpPr>
              <a:spLocks noChangeArrowheads="1"/>
            </p:cNvSpPr>
            <p:nvPr/>
          </p:nvSpPr>
          <p:spPr bwMode="auto">
            <a:xfrm>
              <a:off x="840110" y="36560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35.5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6" name="Freeform 138"/>
            <p:cNvSpPr>
              <a:spLocks/>
            </p:cNvSpPr>
            <p:nvPr/>
          </p:nvSpPr>
          <p:spPr bwMode="auto">
            <a:xfrm>
              <a:off x="981398" y="3687764"/>
              <a:ext cx="125413" cy="519112"/>
            </a:xfrm>
            <a:custGeom>
              <a:avLst/>
              <a:gdLst>
                <a:gd name="T0" fmla="*/ 0 w 83"/>
                <a:gd name="T1" fmla="*/ 0 h 341"/>
                <a:gd name="T2" fmla="*/ 15 w 83"/>
                <a:gd name="T3" fmla="*/ 0 h 341"/>
                <a:gd name="T4" fmla="*/ 83 w 83"/>
                <a:gd name="T5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1">
                  <a:moveTo>
                    <a:pt x="0" y="0"/>
                  </a:moveTo>
                  <a:lnTo>
                    <a:pt x="15" y="0"/>
                  </a:lnTo>
                  <a:lnTo>
                    <a:pt x="83" y="34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7" name="Freeform 139"/>
            <p:cNvSpPr>
              <a:spLocks/>
            </p:cNvSpPr>
            <p:nvPr/>
          </p:nvSpPr>
          <p:spPr bwMode="auto">
            <a:xfrm>
              <a:off x="1114748" y="3687764"/>
              <a:ext cx="223838" cy="519112"/>
            </a:xfrm>
            <a:custGeom>
              <a:avLst/>
              <a:gdLst>
                <a:gd name="T0" fmla="*/ 0 w 147"/>
                <a:gd name="T1" fmla="*/ 341 h 341"/>
                <a:gd name="T2" fmla="*/ 66 w 147"/>
                <a:gd name="T3" fmla="*/ 341 h 341"/>
                <a:gd name="T4" fmla="*/ 134 w 147"/>
                <a:gd name="T5" fmla="*/ 0 h 341"/>
                <a:gd name="T6" fmla="*/ 147 w 147"/>
                <a:gd name="T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1">
                  <a:moveTo>
                    <a:pt x="0" y="341"/>
                  </a:moveTo>
                  <a:lnTo>
                    <a:pt x="66" y="34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78" name="Rectangle 140"/>
            <p:cNvSpPr>
              <a:spLocks noChangeArrowheads="1"/>
            </p:cNvSpPr>
            <p:nvPr/>
          </p:nvSpPr>
          <p:spPr bwMode="auto">
            <a:xfrm>
              <a:off x="1359223" y="37242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00"/>
                  </a:solidFill>
                  <a:effectLst/>
                  <a:latin typeface="Arial" pitchFamily="34" charset="0"/>
                  <a:cs typeface="Arial" pitchFamily="34" charset="0"/>
                </a:rPr>
                <a:t>At5g52980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9" name="Rectangle 141"/>
            <p:cNvSpPr>
              <a:spLocks noChangeArrowheads="1"/>
            </p:cNvSpPr>
            <p:nvPr/>
          </p:nvSpPr>
          <p:spPr bwMode="auto">
            <a:xfrm>
              <a:off x="840110" y="372745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36.8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0" name="Freeform 142"/>
            <p:cNvSpPr>
              <a:spLocks/>
            </p:cNvSpPr>
            <p:nvPr/>
          </p:nvSpPr>
          <p:spPr bwMode="auto">
            <a:xfrm>
              <a:off x="981398" y="3759201"/>
              <a:ext cx="125413" cy="506412"/>
            </a:xfrm>
            <a:custGeom>
              <a:avLst/>
              <a:gdLst>
                <a:gd name="T0" fmla="*/ 0 w 83"/>
                <a:gd name="T1" fmla="*/ 0 h 333"/>
                <a:gd name="T2" fmla="*/ 15 w 83"/>
                <a:gd name="T3" fmla="*/ 0 h 333"/>
                <a:gd name="T4" fmla="*/ 83 w 83"/>
                <a:gd name="T5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33">
                  <a:moveTo>
                    <a:pt x="0" y="0"/>
                  </a:moveTo>
                  <a:lnTo>
                    <a:pt x="15" y="0"/>
                  </a:lnTo>
                  <a:lnTo>
                    <a:pt x="83" y="333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1" name="Freeform 143"/>
            <p:cNvSpPr>
              <a:spLocks/>
            </p:cNvSpPr>
            <p:nvPr/>
          </p:nvSpPr>
          <p:spPr bwMode="auto">
            <a:xfrm>
              <a:off x="1114748" y="3759201"/>
              <a:ext cx="223838" cy="506412"/>
            </a:xfrm>
            <a:custGeom>
              <a:avLst/>
              <a:gdLst>
                <a:gd name="T0" fmla="*/ 0 w 147"/>
                <a:gd name="T1" fmla="*/ 333 h 333"/>
                <a:gd name="T2" fmla="*/ 66 w 147"/>
                <a:gd name="T3" fmla="*/ 333 h 333"/>
                <a:gd name="T4" fmla="*/ 134 w 147"/>
                <a:gd name="T5" fmla="*/ 0 h 333"/>
                <a:gd name="T6" fmla="*/ 147 w 147"/>
                <a:gd name="T7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33">
                  <a:moveTo>
                    <a:pt x="0" y="333"/>
                  </a:moveTo>
                  <a:lnTo>
                    <a:pt x="66" y="33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2" name="Rectangle 144"/>
            <p:cNvSpPr>
              <a:spLocks noChangeArrowheads="1"/>
            </p:cNvSpPr>
            <p:nvPr/>
          </p:nvSpPr>
          <p:spPr bwMode="auto">
            <a:xfrm>
              <a:off x="1359223" y="3795715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BrgMS622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3" name="Rectangle 145"/>
            <p:cNvSpPr>
              <a:spLocks noChangeArrowheads="1"/>
            </p:cNvSpPr>
            <p:nvPr/>
          </p:nvSpPr>
          <p:spPr bwMode="auto">
            <a:xfrm>
              <a:off x="840110" y="37988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37.4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4" name="Freeform 146"/>
            <p:cNvSpPr>
              <a:spLocks/>
            </p:cNvSpPr>
            <p:nvPr/>
          </p:nvSpPr>
          <p:spPr bwMode="auto">
            <a:xfrm>
              <a:off x="981398" y="3830639"/>
              <a:ext cx="125413" cy="461962"/>
            </a:xfrm>
            <a:custGeom>
              <a:avLst/>
              <a:gdLst>
                <a:gd name="T0" fmla="*/ 0 w 83"/>
                <a:gd name="T1" fmla="*/ 0 h 304"/>
                <a:gd name="T2" fmla="*/ 15 w 83"/>
                <a:gd name="T3" fmla="*/ 0 h 304"/>
                <a:gd name="T4" fmla="*/ 83 w 83"/>
                <a:gd name="T5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04">
                  <a:moveTo>
                    <a:pt x="0" y="0"/>
                  </a:moveTo>
                  <a:lnTo>
                    <a:pt x="15" y="0"/>
                  </a:lnTo>
                  <a:lnTo>
                    <a:pt x="83" y="304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5" name="Freeform 147"/>
            <p:cNvSpPr>
              <a:spLocks/>
            </p:cNvSpPr>
            <p:nvPr/>
          </p:nvSpPr>
          <p:spPr bwMode="auto">
            <a:xfrm>
              <a:off x="1114748" y="3830639"/>
              <a:ext cx="223838" cy="461962"/>
            </a:xfrm>
            <a:custGeom>
              <a:avLst/>
              <a:gdLst>
                <a:gd name="T0" fmla="*/ 0 w 147"/>
                <a:gd name="T1" fmla="*/ 304 h 304"/>
                <a:gd name="T2" fmla="*/ 66 w 147"/>
                <a:gd name="T3" fmla="*/ 304 h 304"/>
                <a:gd name="T4" fmla="*/ 134 w 147"/>
                <a:gd name="T5" fmla="*/ 0 h 304"/>
                <a:gd name="T6" fmla="*/ 147 w 147"/>
                <a:gd name="T7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04">
                  <a:moveTo>
                    <a:pt x="0" y="304"/>
                  </a:moveTo>
                  <a:lnTo>
                    <a:pt x="66" y="30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6" name="Rectangle 148"/>
            <p:cNvSpPr>
              <a:spLocks noChangeArrowheads="1"/>
            </p:cNvSpPr>
            <p:nvPr/>
          </p:nvSpPr>
          <p:spPr bwMode="auto">
            <a:xfrm>
              <a:off x="1359223" y="3867151"/>
              <a:ext cx="33182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p62t78v278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7" name="Rectangle 149"/>
            <p:cNvSpPr>
              <a:spLocks noChangeArrowheads="1"/>
            </p:cNvSpPr>
            <p:nvPr/>
          </p:nvSpPr>
          <p:spPr bwMode="auto">
            <a:xfrm>
              <a:off x="840110" y="3870327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39.1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8" name="Freeform 150"/>
            <p:cNvSpPr>
              <a:spLocks/>
            </p:cNvSpPr>
            <p:nvPr/>
          </p:nvSpPr>
          <p:spPr bwMode="auto">
            <a:xfrm>
              <a:off x="981398" y="3902076"/>
              <a:ext cx="125413" cy="468312"/>
            </a:xfrm>
            <a:custGeom>
              <a:avLst/>
              <a:gdLst>
                <a:gd name="T0" fmla="*/ 0 w 83"/>
                <a:gd name="T1" fmla="*/ 0 h 308"/>
                <a:gd name="T2" fmla="*/ 15 w 83"/>
                <a:gd name="T3" fmla="*/ 0 h 308"/>
                <a:gd name="T4" fmla="*/ 83 w 83"/>
                <a:gd name="T5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08">
                  <a:moveTo>
                    <a:pt x="0" y="0"/>
                  </a:moveTo>
                  <a:lnTo>
                    <a:pt x="15" y="0"/>
                  </a:lnTo>
                  <a:lnTo>
                    <a:pt x="83" y="308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89" name="Freeform 151"/>
            <p:cNvSpPr>
              <a:spLocks/>
            </p:cNvSpPr>
            <p:nvPr/>
          </p:nvSpPr>
          <p:spPr bwMode="auto">
            <a:xfrm>
              <a:off x="1114748" y="3902076"/>
              <a:ext cx="223838" cy="468312"/>
            </a:xfrm>
            <a:custGeom>
              <a:avLst/>
              <a:gdLst>
                <a:gd name="T0" fmla="*/ 0 w 147"/>
                <a:gd name="T1" fmla="*/ 308 h 308"/>
                <a:gd name="T2" fmla="*/ 66 w 147"/>
                <a:gd name="T3" fmla="*/ 308 h 308"/>
                <a:gd name="T4" fmla="*/ 134 w 147"/>
                <a:gd name="T5" fmla="*/ 0 h 308"/>
                <a:gd name="T6" fmla="*/ 147 w 147"/>
                <a:gd name="T7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08">
                  <a:moveTo>
                    <a:pt x="0" y="308"/>
                  </a:moveTo>
                  <a:lnTo>
                    <a:pt x="66" y="308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0" name="Rectangle 152"/>
            <p:cNvSpPr>
              <a:spLocks noChangeArrowheads="1"/>
            </p:cNvSpPr>
            <p:nvPr/>
          </p:nvSpPr>
          <p:spPr bwMode="auto">
            <a:xfrm>
              <a:off x="1359223" y="393858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At1g65440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1" name="Rectangle 153"/>
            <p:cNvSpPr>
              <a:spLocks noChangeArrowheads="1"/>
            </p:cNvSpPr>
            <p:nvPr/>
          </p:nvSpPr>
          <p:spPr bwMode="auto">
            <a:xfrm>
              <a:off x="840110" y="3941764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39.6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2" name="Freeform 154"/>
            <p:cNvSpPr>
              <a:spLocks/>
            </p:cNvSpPr>
            <p:nvPr/>
          </p:nvSpPr>
          <p:spPr bwMode="auto">
            <a:xfrm>
              <a:off x="981398" y="3973514"/>
              <a:ext cx="125413" cy="419100"/>
            </a:xfrm>
            <a:custGeom>
              <a:avLst/>
              <a:gdLst>
                <a:gd name="T0" fmla="*/ 0 w 83"/>
                <a:gd name="T1" fmla="*/ 0 h 276"/>
                <a:gd name="T2" fmla="*/ 15 w 83"/>
                <a:gd name="T3" fmla="*/ 0 h 276"/>
                <a:gd name="T4" fmla="*/ 83 w 83"/>
                <a:gd name="T5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76">
                  <a:moveTo>
                    <a:pt x="0" y="0"/>
                  </a:moveTo>
                  <a:lnTo>
                    <a:pt x="15" y="0"/>
                  </a:lnTo>
                  <a:lnTo>
                    <a:pt x="83" y="27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3" name="Freeform 155"/>
            <p:cNvSpPr>
              <a:spLocks/>
            </p:cNvSpPr>
            <p:nvPr/>
          </p:nvSpPr>
          <p:spPr bwMode="auto">
            <a:xfrm>
              <a:off x="1114748" y="3973514"/>
              <a:ext cx="223838" cy="419100"/>
            </a:xfrm>
            <a:custGeom>
              <a:avLst/>
              <a:gdLst>
                <a:gd name="T0" fmla="*/ 0 w 147"/>
                <a:gd name="T1" fmla="*/ 276 h 276"/>
                <a:gd name="T2" fmla="*/ 66 w 147"/>
                <a:gd name="T3" fmla="*/ 276 h 276"/>
                <a:gd name="T4" fmla="*/ 134 w 147"/>
                <a:gd name="T5" fmla="*/ 0 h 276"/>
                <a:gd name="T6" fmla="*/ 147 w 147"/>
                <a:gd name="T7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76">
                  <a:moveTo>
                    <a:pt x="0" y="276"/>
                  </a:moveTo>
                  <a:lnTo>
                    <a:pt x="66" y="27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4" name="Rectangle 156"/>
            <p:cNvSpPr>
              <a:spLocks noChangeArrowheads="1"/>
            </p:cNvSpPr>
            <p:nvPr/>
          </p:nvSpPr>
          <p:spPr bwMode="auto">
            <a:xfrm>
              <a:off x="1359223" y="4010027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BrgMS397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5" name="Rectangle 157"/>
            <p:cNvSpPr>
              <a:spLocks noChangeArrowheads="1"/>
            </p:cNvSpPr>
            <p:nvPr/>
          </p:nvSpPr>
          <p:spPr bwMode="auto">
            <a:xfrm>
              <a:off x="840110" y="40132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6" name="Freeform 158"/>
            <p:cNvSpPr>
              <a:spLocks/>
            </p:cNvSpPr>
            <p:nvPr/>
          </p:nvSpPr>
          <p:spPr bwMode="auto">
            <a:xfrm>
              <a:off x="981398" y="4044951"/>
              <a:ext cx="125413" cy="371475"/>
            </a:xfrm>
            <a:custGeom>
              <a:avLst/>
              <a:gdLst>
                <a:gd name="T0" fmla="*/ 0 w 83"/>
                <a:gd name="T1" fmla="*/ 0 h 244"/>
                <a:gd name="T2" fmla="*/ 15 w 83"/>
                <a:gd name="T3" fmla="*/ 0 h 244"/>
                <a:gd name="T4" fmla="*/ 83 w 83"/>
                <a:gd name="T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44">
                  <a:moveTo>
                    <a:pt x="0" y="0"/>
                  </a:moveTo>
                  <a:lnTo>
                    <a:pt x="15" y="0"/>
                  </a:lnTo>
                  <a:lnTo>
                    <a:pt x="83" y="244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7" name="Freeform 159"/>
            <p:cNvSpPr>
              <a:spLocks/>
            </p:cNvSpPr>
            <p:nvPr/>
          </p:nvSpPr>
          <p:spPr bwMode="auto">
            <a:xfrm>
              <a:off x="1114748" y="4044951"/>
              <a:ext cx="223838" cy="371475"/>
            </a:xfrm>
            <a:custGeom>
              <a:avLst/>
              <a:gdLst>
                <a:gd name="T0" fmla="*/ 0 w 147"/>
                <a:gd name="T1" fmla="*/ 244 h 244"/>
                <a:gd name="T2" fmla="*/ 66 w 147"/>
                <a:gd name="T3" fmla="*/ 244 h 244"/>
                <a:gd name="T4" fmla="*/ 134 w 147"/>
                <a:gd name="T5" fmla="*/ 0 h 244"/>
                <a:gd name="T6" fmla="*/ 147 w 147"/>
                <a:gd name="T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44">
                  <a:moveTo>
                    <a:pt x="0" y="244"/>
                  </a:moveTo>
                  <a:lnTo>
                    <a:pt x="66" y="24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398" name="Rectangle 160"/>
            <p:cNvSpPr>
              <a:spLocks noChangeArrowheads="1"/>
            </p:cNvSpPr>
            <p:nvPr/>
          </p:nvSpPr>
          <p:spPr bwMode="auto">
            <a:xfrm>
              <a:off x="1359223" y="4081464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BrgMS779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9" name="Rectangle 161"/>
            <p:cNvSpPr>
              <a:spLocks noChangeArrowheads="1"/>
            </p:cNvSpPr>
            <p:nvPr/>
          </p:nvSpPr>
          <p:spPr bwMode="auto">
            <a:xfrm>
              <a:off x="840110" y="40846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0" name="Freeform 162"/>
            <p:cNvSpPr>
              <a:spLocks/>
            </p:cNvSpPr>
            <p:nvPr/>
          </p:nvSpPr>
          <p:spPr bwMode="auto">
            <a:xfrm>
              <a:off x="981398" y="4116389"/>
              <a:ext cx="125413" cy="307975"/>
            </a:xfrm>
            <a:custGeom>
              <a:avLst/>
              <a:gdLst>
                <a:gd name="T0" fmla="*/ 0 w 83"/>
                <a:gd name="T1" fmla="*/ 0 h 203"/>
                <a:gd name="T2" fmla="*/ 15 w 83"/>
                <a:gd name="T3" fmla="*/ 0 h 203"/>
                <a:gd name="T4" fmla="*/ 83 w 83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03">
                  <a:moveTo>
                    <a:pt x="0" y="0"/>
                  </a:moveTo>
                  <a:lnTo>
                    <a:pt x="15" y="0"/>
                  </a:lnTo>
                  <a:lnTo>
                    <a:pt x="83" y="203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1" name="Freeform 163"/>
            <p:cNvSpPr>
              <a:spLocks/>
            </p:cNvSpPr>
            <p:nvPr/>
          </p:nvSpPr>
          <p:spPr bwMode="auto">
            <a:xfrm>
              <a:off x="1114748" y="4116389"/>
              <a:ext cx="223838" cy="307975"/>
            </a:xfrm>
            <a:custGeom>
              <a:avLst/>
              <a:gdLst>
                <a:gd name="T0" fmla="*/ 0 w 147"/>
                <a:gd name="T1" fmla="*/ 203 h 203"/>
                <a:gd name="T2" fmla="*/ 66 w 147"/>
                <a:gd name="T3" fmla="*/ 203 h 203"/>
                <a:gd name="T4" fmla="*/ 134 w 147"/>
                <a:gd name="T5" fmla="*/ 0 h 203"/>
                <a:gd name="T6" fmla="*/ 147 w 147"/>
                <a:gd name="T7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03">
                  <a:moveTo>
                    <a:pt x="0" y="203"/>
                  </a:moveTo>
                  <a:lnTo>
                    <a:pt x="66" y="20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2" name="Rectangle 164"/>
            <p:cNvSpPr>
              <a:spLocks noChangeArrowheads="1"/>
            </p:cNvSpPr>
            <p:nvPr/>
          </p:nvSpPr>
          <p:spPr bwMode="auto">
            <a:xfrm>
              <a:off x="1359223" y="4152901"/>
              <a:ext cx="343043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At1g67170b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3" name="Rectangle 165"/>
            <p:cNvSpPr>
              <a:spLocks noChangeArrowheads="1"/>
            </p:cNvSpPr>
            <p:nvPr/>
          </p:nvSpPr>
          <p:spPr bwMode="auto">
            <a:xfrm>
              <a:off x="840110" y="41560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40.9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4" name="Freeform 166"/>
            <p:cNvSpPr>
              <a:spLocks/>
            </p:cNvSpPr>
            <p:nvPr/>
          </p:nvSpPr>
          <p:spPr bwMode="auto">
            <a:xfrm>
              <a:off x="981398" y="4187826"/>
              <a:ext cx="125413" cy="265112"/>
            </a:xfrm>
            <a:custGeom>
              <a:avLst/>
              <a:gdLst>
                <a:gd name="T0" fmla="*/ 0 w 83"/>
                <a:gd name="T1" fmla="*/ 0 h 174"/>
                <a:gd name="T2" fmla="*/ 15 w 83"/>
                <a:gd name="T3" fmla="*/ 0 h 174"/>
                <a:gd name="T4" fmla="*/ 83 w 83"/>
                <a:gd name="T5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4">
                  <a:moveTo>
                    <a:pt x="0" y="0"/>
                  </a:moveTo>
                  <a:lnTo>
                    <a:pt x="15" y="0"/>
                  </a:lnTo>
                  <a:lnTo>
                    <a:pt x="83" y="174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5" name="Freeform 167"/>
            <p:cNvSpPr>
              <a:spLocks/>
            </p:cNvSpPr>
            <p:nvPr/>
          </p:nvSpPr>
          <p:spPr bwMode="auto">
            <a:xfrm>
              <a:off x="1114748" y="4187826"/>
              <a:ext cx="223838" cy="265112"/>
            </a:xfrm>
            <a:custGeom>
              <a:avLst/>
              <a:gdLst>
                <a:gd name="T0" fmla="*/ 0 w 147"/>
                <a:gd name="T1" fmla="*/ 174 h 174"/>
                <a:gd name="T2" fmla="*/ 66 w 147"/>
                <a:gd name="T3" fmla="*/ 174 h 174"/>
                <a:gd name="T4" fmla="*/ 134 w 147"/>
                <a:gd name="T5" fmla="*/ 0 h 174"/>
                <a:gd name="T6" fmla="*/ 147 w 147"/>
                <a:gd name="T7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4">
                  <a:moveTo>
                    <a:pt x="0" y="174"/>
                  </a:moveTo>
                  <a:lnTo>
                    <a:pt x="66" y="174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6" name="Rectangle 168"/>
            <p:cNvSpPr>
              <a:spLocks noChangeArrowheads="1"/>
            </p:cNvSpPr>
            <p:nvPr/>
          </p:nvSpPr>
          <p:spPr bwMode="auto">
            <a:xfrm>
              <a:off x="1359223" y="422433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At1g68040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7" name="Rectangle 169"/>
            <p:cNvSpPr>
              <a:spLocks noChangeArrowheads="1"/>
            </p:cNvSpPr>
            <p:nvPr/>
          </p:nvSpPr>
          <p:spPr bwMode="auto">
            <a:xfrm>
              <a:off x="840110" y="42275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42.2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8" name="Freeform 170"/>
            <p:cNvSpPr>
              <a:spLocks/>
            </p:cNvSpPr>
            <p:nvPr/>
          </p:nvSpPr>
          <p:spPr bwMode="auto">
            <a:xfrm>
              <a:off x="981398" y="4259264"/>
              <a:ext cx="125413" cy="252412"/>
            </a:xfrm>
            <a:custGeom>
              <a:avLst/>
              <a:gdLst>
                <a:gd name="T0" fmla="*/ 0 w 83"/>
                <a:gd name="T1" fmla="*/ 0 h 166"/>
                <a:gd name="T2" fmla="*/ 15 w 83"/>
                <a:gd name="T3" fmla="*/ 0 h 166"/>
                <a:gd name="T4" fmla="*/ 83 w 83"/>
                <a:gd name="T5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66">
                  <a:moveTo>
                    <a:pt x="0" y="0"/>
                  </a:moveTo>
                  <a:lnTo>
                    <a:pt x="15" y="0"/>
                  </a:lnTo>
                  <a:lnTo>
                    <a:pt x="83" y="16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09" name="Freeform 171"/>
            <p:cNvSpPr>
              <a:spLocks/>
            </p:cNvSpPr>
            <p:nvPr/>
          </p:nvSpPr>
          <p:spPr bwMode="auto">
            <a:xfrm>
              <a:off x="1114748" y="4259264"/>
              <a:ext cx="223838" cy="252412"/>
            </a:xfrm>
            <a:custGeom>
              <a:avLst/>
              <a:gdLst>
                <a:gd name="T0" fmla="*/ 0 w 147"/>
                <a:gd name="T1" fmla="*/ 166 h 166"/>
                <a:gd name="T2" fmla="*/ 66 w 147"/>
                <a:gd name="T3" fmla="*/ 166 h 166"/>
                <a:gd name="T4" fmla="*/ 134 w 147"/>
                <a:gd name="T5" fmla="*/ 0 h 166"/>
                <a:gd name="T6" fmla="*/ 147 w 147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66">
                  <a:moveTo>
                    <a:pt x="0" y="166"/>
                  </a:moveTo>
                  <a:lnTo>
                    <a:pt x="66" y="16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0" name="Rectangle 172"/>
            <p:cNvSpPr>
              <a:spLocks noChangeArrowheads="1"/>
            </p:cNvSpPr>
            <p:nvPr/>
          </p:nvSpPr>
          <p:spPr bwMode="auto">
            <a:xfrm>
              <a:off x="1359223" y="42957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At1g67550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1" name="Rectangle 173"/>
            <p:cNvSpPr>
              <a:spLocks noChangeArrowheads="1"/>
            </p:cNvSpPr>
            <p:nvPr/>
          </p:nvSpPr>
          <p:spPr bwMode="auto">
            <a:xfrm>
              <a:off x="840110" y="429895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43.2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2" name="Freeform 174"/>
            <p:cNvSpPr>
              <a:spLocks/>
            </p:cNvSpPr>
            <p:nvPr/>
          </p:nvSpPr>
          <p:spPr bwMode="auto">
            <a:xfrm>
              <a:off x="981398" y="4330701"/>
              <a:ext cx="125413" cy="227012"/>
            </a:xfrm>
            <a:custGeom>
              <a:avLst/>
              <a:gdLst>
                <a:gd name="T0" fmla="*/ 0 w 83"/>
                <a:gd name="T1" fmla="*/ 0 h 149"/>
                <a:gd name="T2" fmla="*/ 15 w 83"/>
                <a:gd name="T3" fmla="*/ 0 h 149"/>
                <a:gd name="T4" fmla="*/ 83 w 83"/>
                <a:gd name="T5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49">
                  <a:moveTo>
                    <a:pt x="0" y="0"/>
                  </a:moveTo>
                  <a:lnTo>
                    <a:pt x="15" y="0"/>
                  </a:lnTo>
                  <a:lnTo>
                    <a:pt x="83" y="149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3" name="Freeform 175"/>
            <p:cNvSpPr>
              <a:spLocks/>
            </p:cNvSpPr>
            <p:nvPr/>
          </p:nvSpPr>
          <p:spPr bwMode="auto">
            <a:xfrm>
              <a:off x="1114748" y="4330701"/>
              <a:ext cx="223838" cy="227012"/>
            </a:xfrm>
            <a:custGeom>
              <a:avLst/>
              <a:gdLst>
                <a:gd name="T0" fmla="*/ 0 w 147"/>
                <a:gd name="T1" fmla="*/ 149 h 149"/>
                <a:gd name="T2" fmla="*/ 66 w 147"/>
                <a:gd name="T3" fmla="*/ 149 h 149"/>
                <a:gd name="T4" fmla="*/ 134 w 147"/>
                <a:gd name="T5" fmla="*/ 0 h 149"/>
                <a:gd name="T6" fmla="*/ 147 w 147"/>
                <a:gd name="T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9">
                  <a:moveTo>
                    <a:pt x="0" y="149"/>
                  </a:moveTo>
                  <a:lnTo>
                    <a:pt x="66" y="149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4" name="Rectangle 176"/>
            <p:cNvSpPr>
              <a:spLocks noChangeArrowheads="1"/>
            </p:cNvSpPr>
            <p:nvPr/>
          </p:nvSpPr>
          <p:spPr bwMode="auto">
            <a:xfrm>
              <a:off x="1359223" y="4367215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At1g68370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5" name="Rectangle 177"/>
            <p:cNvSpPr>
              <a:spLocks noChangeArrowheads="1"/>
            </p:cNvSpPr>
            <p:nvPr/>
          </p:nvSpPr>
          <p:spPr bwMode="auto">
            <a:xfrm>
              <a:off x="840110" y="43703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44.3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6" name="Freeform 178"/>
            <p:cNvSpPr>
              <a:spLocks/>
            </p:cNvSpPr>
            <p:nvPr/>
          </p:nvSpPr>
          <p:spPr bwMode="auto">
            <a:xfrm>
              <a:off x="981398" y="4402139"/>
              <a:ext cx="125413" cy="204787"/>
            </a:xfrm>
            <a:custGeom>
              <a:avLst/>
              <a:gdLst>
                <a:gd name="T0" fmla="*/ 0 w 83"/>
                <a:gd name="T1" fmla="*/ 0 h 135"/>
                <a:gd name="T2" fmla="*/ 15 w 83"/>
                <a:gd name="T3" fmla="*/ 0 h 135"/>
                <a:gd name="T4" fmla="*/ 83 w 83"/>
                <a:gd name="T5" fmla="*/ 13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5">
                  <a:moveTo>
                    <a:pt x="0" y="0"/>
                  </a:moveTo>
                  <a:lnTo>
                    <a:pt x="15" y="0"/>
                  </a:lnTo>
                  <a:lnTo>
                    <a:pt x="83" y="13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7" name="Freeform 179"/>
            <p:cNvSpPr>
              <a:spLocks/>
            </p:cNvSpPr>
            <p:nvPr/>
          </p:nvSpPr>
          <p:spPr bwMode="auto">
            <a:xfrm>
              <a:off x="1114748" y="4402139"/>
              <a:ext cx="223838" cy="204787"/>
            </a:xfrm>
            <a:custGeom>
              <a:avLst/>
              <a:gdLst>
                <a:gd name="T0" fmla="*/ 0 w 147"/>
                <a:gd name="T1" fmla="*/ 135 h 135"/>
                <a:gd name="T2" fmla="*/ 66 w 147"/>
                <a:gd name="T3" fmla="*/ 135 h 135"/>
                <a:gd name="T4" fmla="*/ 134 w 147"/>
                <a:gd name="T5" fmla="*/ 0 h 135"/>
                <a:gd name="T6" fmla="*/ 147 w 147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5">
                  <a:moveTo>
                    <a:pt x="0" y="135"/>
                  </a:moveTo>
                  <a:lnTo>
                    <a:pt x="66" y="13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18" name="Rectangle 180"/>
            <p:cNvSpPr>
              <a:spLocks noChangeArrowheads="1"/>
            </p:cNvSpPr>
            <p:nvPr/>
          </p:nvSpPr>
          <p:spPr bwMode="auto">
            <a:xfrm>
              <a:off x="1359223" y="4438651"/>
              <a:ext cx="33983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At1g68310c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9" name="Rectangle 181"/>
            <p:cNvSpPr>
              <a:spLocks noChangeArrowheads="1"/>
            </p:cNvSpPr>
            <p:nvPr/>
          </p:nvSpPr>
          <p:spPr bwMode="auto">
            <a:xfrm>
              <a:off x="840110" y="4441827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44.9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0" name="Freeform 182"/>
            <p:cNvSpPr>
              <a:spLocks/>
            </p:cNvSpPr>
            <p:nvPr/>
          </p:nvSpPr>
          <p:spPr bwMode="auto">
            <a:xfrm>
              <a:off x="981398" y="4473576"/>
              <a:ext cx="125413" cy="161925"/>
            </a:xfrm>
            <a:custGeom>
              <a:avLst/>
              <a:gdLst>
                <a:gd name="T0" fmla="*/ 0 w 83"/>
                <a:gd name="T1" fmla="*/ 0 h 106"/>
                <a:gd name="T2" fmla="*/ 15 w 83"/>
                <a:gd name="T3" fmla="*/ 0 h 106"/>
                <a:gd name="T4" fmla="*/ 83 w 83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06">
                  <a:moveTo>
                    <a:pt x="0" y="0"/>
                  </a:moveTo>
                  <a:lnTo>
                    <a:pt x="15" y="0"/>
                  </a:lnTo>
                  <a:lnTo>
                    <a:pt x="83" y="10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1" name="Freeform 183"/>
            <p:cNvSpPr>
              <a:spLocks/>
            </p:cNvSpPr>
            <p:nvPr/>
          </p:nvSpPr>
          <p:spPr bwMode="auto">
            <a:xfrm>
              <a:off x="1114748" y="4473576"/>
              <a:ext cx="223838" cy="161925"/>
            </a:xfrm>
            <a:custGeom>
              <a:avLst/>
              <a:gdLst>
                <a:gd name="T0" fmla="*/ 0 w 147"/>
                <a:gd name="T1" fmla="*/ 106 h 106"/>
                <a:gd name="T2" fmla="*/ 66 w 147"/>
                <a:gd name="T3" fmla="*/ 106 h 106"/>
                <a:gd name="T4" fmla="*/ 134 w 147"/>
                <a:gd name="T5" fmla="*/ 0 h 106"/>
                <a:gd name="T6" fmla="*/ 147 w 147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06">
                  <a:moveTo>
                    <a:pt x="0" y="106"/>
                  </a:moveTo>
                  <a:lnTo>
                    <a:pt x="66" y="10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2" name="Rectangle 184"/>
            <p:cNvSpPr>
              <a:spLocks noChangeArrowheads="1"/>
            </p:cNvSpPr>
            <p:nvPr/>
          </p:nvSpPr>
          <p:spPr bwMode="auto">
            <a:xfrm>
              <a:off x="1359223" y="451008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At1g72020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3" name="Rectangle 185"/>
            <p:cNvSpPr>
              <a:spLocks noChangeArrowheads="1"/>
            </p:cNvSpPr>
            <p:nvPr/>
          </p:nvSpPr>
          <p:spPr bwMode="auto">
            <a:xfrm>
              <a:off x="840110" y="4513264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47.0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4" name="Freeform 186"/>
            <p:cNvSpPr>
              <a:spLocks/>
            </p:cNvSpPr>
            <p:nvPr/>
          </p:nvSpPr>
          <p:spPr bwMode="auto">
            <a:xfrm>
              <a:off x="981398" y="4545014"/>
              <a:ext cx="125413" cy="185737"/>
            </a:xfrm>
            <a:custGeom>
              <a:avLst/>
              <a:gdLst>
                <a:gd name="T0" fmla="*/ 0 w 83"/>
                <a:gd name="T1" fmla="*/ 0 h 122"/>
                <a:gd name="T2" fmla="*/ 15 w 83"/>
                <a:gd name="T3" fmla="*/ 0 h 122"/>
                <a:gd name="T4" fmla="*/ 83 w 83"/>
                <a:gd name="T5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22">
                  <a:moveTo>
                    <a:pt x="0" y="0"/>
                  </a:moveTo>
                  <a:lnTo>
                    <a:pt x="15" y="0"/>
                  </a:lnTo>
                  <a:lnTo>
                    <a:pt x="83" y="122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5" name="Freeform 187"/>
            <p:cNvSpPr>
              <a:spLocks/>
            </p:cNvSpPr>
            <p:nvPr/>
          </p:nvSpPr>
          <p:spPr bwMode="auto">
            <a:xfrm>
              <a:off x="1114748" y="4545014"/>
              <a:ext cx="223838" cy="185737"/>
            </a:xfrm>
            <a:custGeom>
              <a:avLst/>
              <a:gdLst>
                <a:gd name="T0" fmla="*/ 0 w 147"/>
                <a:gd name="T1" fmla="*/ 122 h 122"/>
                <a:gd name="T2" fmla="*/ 66 w 147"/>
                <a:gd name="T3" fmla="*/ 122 h 122"/>
                <a:gd name="T4" fmla="*/ 134 w 147"/>
                <a:gd name="T5" fmla="*/ 0 h 122"/>
                <a:gd name="T6" fmla="*/ 147 w 147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22">
                  <a:moveTo>
                    <a:pt x="0" y="122"/>
                  </a:moveTo>
                  <a:lnTo>
                    <a:pt x="66" y="122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6" name="Rectangle 188"/>
            <p:cNvSpPr>
              <a:spLocks noChangeArrowheads="1"/>
            </p:cNvSpPr>
            <p:nvPr/>
          </p:nvSpPr>
          <p:spPr bwMode="auto">
            <a:xfrm>
              <a:off x="1359223" y="4581527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At1g69390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7" name="Rectangle 189"/>
            <p:cNvSpPr>
              <a:spLocks noChangeArrowheads="1"/>
            </p:cNvSpPr>
            <p:nvPr/>
          </p:nvSpPr>
          <p:spPr bwMode="auto">
            <a:xfrm>
              <a:off x="840110" y="4584701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47.6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8" name="Freeform 190"/>
            <p:cNvSpPr>
              <a:spLocks/>
            </p:cNvSpPr>
            <p:nvPr/>
          </p:nvSpPr>
          <p:spPr bwMode="auto">
            <a:xfrm>
              <a:off x="981398" y="4616451"/>
              <a:ext cx="125413" cy="141287"/>
            </a:xfrm>
            <a:custGeom>
              <a:avLst/>
              <a:gdLst>
                <a:gd name="T0" fmla="*/ 0 w 83"/>
                <a:gd name="T1" fmla="*/ 0 h 93"/>
                <a:gd name="T2" fmla="*/ 15 w 83"/>
                <a:gd name="T3" fmla="*/ 0 h 93"/>
                <a:gd name="T4" fmla="*/ 83 w 83"/>
                <a:gd name="T5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3">
                  <a:moveTo>
                    <a:pt x="0" y="0"/>
                  </a:moveTo>
                  <a:lnTo>
                    <a:pt x="15" y="0"/>
                  </a:lnTo>
                  <a:lnTo>
                    <a:pt x="83" y="93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29" name="Freeform 191"/>
            <p:cNvSpPr>
              <a:spLocks/>
            </p:cNvSpPr>
            <p:nvPr/>
          </p:nvSpPr>
          <p:spPr bwMode="auto">
            <a:xfrm>
              <a:off x="1114748" y="4616451"/>
              <a:ext cx="223838" cy="141287"/>
            </a:xfrm>
            <a:custGeom>
              <a:avLst/>
              <a:gdLst>
                <a:gd name="T0" fmla="*/ 0 w 147"/>
                <a:gd name="T1" fmla="*/ 93 h 93"/>
                <a:gd name="T2" fmla="*/ 66 w 147"/>
                <a:gd name="T3" fmla="*/ 93 h 93"/>
                <a:gd name="T4" fmla="*/ 134 w 147"/>
                <a:gd name="T5" fmla="*/ 0 h 93"/>
                <a:gd name="T6" fmla="*/ 147 w 147"/>
                <a:gd name="T7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3">
                  <a:moveTo>
                    <a:pt x="0" y="93"/>
                  </a:moveTo>
                  <a:lnTo>
                    <a:pt x="66" y="93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0" name="Rectangle 192"/>
            <p:cNvSpPr>
              <a:spLocks noChangeArrowheads="1"/>
            </p:cNvSpPr>
            <p:nvPr/>
          </p:nvSpPr>
          <p:spPr bwMode="auto">
            <a:xfrm>
              <a:off x="1359223" y="4652964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dirty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At1g70350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1" name="Rectangle 193"/>
            <p:cNvSpPr>
              <a:spLocks noChangeArrowheads="1"/>
            </p:cNvSpPr>
            <p:nvPr/>
          </p:nvSpPr>
          <p:spPr bwMode="auto">
            <a:xfrm>
              <a:off x="840110" y="465613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48.1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2" name="Freeform 194"/>
            <p:cNvSpPr>
              <a:spLocks/>
            </p:cNvSpPr>
            <p:nvPr/>
          </p:nvSpPr>
          <p:spPr bwMode="auto">
            <a:xfrm>
              <a:off x="981398" y="4687889"/>
              <a:ext cx="125413" cy="93662"/>
            </a:xfrm>
            <a:custGeom>
              <a:avLst/>
              <a:gdLst>
                <a:gd name="T0" fmla="*/ 0 w 83"/>
                <a:gd name="T1" fmla="*/ 0 h 61"/>
                <a:gd name="T2" fmla="*/ 15 w 83"/>
                <a:gd name="T3" fmla="*/ 0 h 61"/>
                <a:gd name="T4" fmla="*/ 83 w 8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1">
                  <a:moveTo>
                    <a:pt x="0" y="0"/>
                  </a:moveTo>
                  <a:lnTo>
                    <a:pt x="15" y="0"/>
                  </a:lnTo>
                  <a:lnTo>
                    <a:pt x="83" y="6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3" name="Freeform 195"/>
            <p:cNvSpPr>
              <a:spLocks/>
            </p:cNvSpPr>
            <p:nvPr/>
          </p:nvSpPr>
          <p:spPr bwMode="auto">
            <a:xfrm>
              <a:off x="1114748" y="4687889"/>
              <a:ext cx="223838" cy="93662"/>
            </a:xfrm>
            <a:custGeom>
              <a:avLst/>
              <a:gdLst>
                <a:gd name="T0" fmla="*/ 0 w 147"/>
                <a:gd name="T1" fmla="*/ 61 h 61"/>
                <a:gd name="T2" fmla="*/ 66 w 147"/>
                <a:gd name="T3" fmla="*/ 61 h 61"/>
                <a:gd name="T4" fmla="*/ 134 w 147"/>
                <a:gd name="T5" fmla="*/ 0 h 61"/>
                <a:gd name="T6" fmla="*/ 147 w 147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1">
                  <a:moveTo>
                    <a:pt x="0" y="61"/>
                  </a:moveTo>
                  <a:lnTo>
                    <a:pt x="66" y="6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4" name="Rectangle 196"/>
            <p:cNvSpPr>
              <a:spLocks noChangeArrowheads="1"/>
            </p:cNvSpPr>
            <p:nvPr/>
          </p:nvSpPr>
          <p:spPr bwMode="auto">
            <a:xfrm>
              <a:off x="1359223" y="4724401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At4g09580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5" name="Rectangle 197"/>
            <p:cNvSpPr>
              <a:spLocks noChangeArrowheads="1"/>
            </p:cNvSpPr>
            <p:nvPr/>
          </p:nvSpPr>
          <p:spPr bwMode="auto">
            <a:xfrm>
              <a:off x="840110" y="4727576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48.5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6" name="Freeform 198"/>
            <p:cNvSpPr>
              <a:spLocks/>
            </p:cNvSpPr>
            <p:nvPr/>
          </p:nvSpPr>
          <p:spPr bwMode="auto">
            <a:xfrm>
              <a:off x="981398" y="4759326"/>
              <a:ext cx="125413" cy="39687"/>
            </a:xfrm>
            <a:custGeom>
              <a:avLst/>
              <a:gdLst>
                <a:gd name="T0" fmla="*/ 0 w 83"/>
                <a:gd name="T1" fmla="*/ 0 h 26"/>
                <a:gd name="T2" fmla="*/ 15 w 83"/>
                <a:gd name="T3" fmla="*/ 0 h 26"/>
                <a:gd name="T4" fmla="*/ 83 w 83"/>
                <a:gd name="T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6">
                  <a:moveTo>
                    <a:pt x="0" y="0"/>
                  </a:moveTo>
                  <a:lnTo>
                    <a:pt x="15" y="0"/>
                  </a:lnTo>
                  <a:lnTo>
                    <a:pt x="83" y="2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7" name="Freeform 199"/>
            <p:cNvSpPr>
              <a:spLocks/>
            </p:cNvSpPr>
            <p:nvPr/>
          </p:nvSpPr>
          <p:spPr bwMode="auto">
            <a:xfrm>
              <a:off x="1114748" y="4759326"/>
              <a:ext cx="223838" cy="39687"/>
            </a:xfrm>
            <a:custGeom>
              <a:avLst/>
              <a:gdLst>
                <a:gd name="T0" fmla="*/ 0 w 147"/>
                <a:gd name="T1" fmla="*/ 26 h 26"/>
                <a:gd name="T2" fmla="*/ 66 w 147"/>
                <a:gd name="T3" fmla="*/ 26 h 26"/>
                <a:gd name="T4" fmla="*/ 134 w 147"/>
                <a:gd name="T5" fmla="*/ 0 h 26"/>
                <a:gd name="T6" fmla="*/ 147 w 147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6">
                  <a:moveTo>
                    <a:pt x="0" y="26"/>
                  </a:moveTo>
                  <a:lnTo>
                    <a:pt x="66" y="2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38" name="Rectangle 200"/>
            <p:cNvSpPr>
              <a:spLocks noChangeArrowheads="1"/>
            </p:cNvSpPr>
            <p:nvPr/>
          </p:nvSpPr>
          <p:spPr bwMode="auto">
            <a:xfrm>
              <a:off x="1359223" y="4795839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At1g71950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9" name="Rectangle 201"/>
            <p:cNvSpPr>
              <a:spLocks noChangeArrowheads="1"/>
            </p:cNvSpPr>
            <p:nvPr/>
          </p:nvSpPr>
          <p:spPr bwMode="auto">
            <a:xfrm>
              <a:off x="840110" y="4799015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48.9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0" name="Freeform 202"/>
            <p:cNvSpPr>
              <a:spLocks/>
            </p:cNvSpPr>
            <p:nvPr/>
          </p:nvSpPr>
          <p:spPr bwMode="auto">
            <a:xfrm>
              <a:off x="981398" y="4818064"/>
              <a:ext cx="125413" cy="12700"/>
            </a:xfrm>
            <a:custGeom>
              <a:avLst/>
              <a:gdLst>
                <a:gd name="T0" fmla="*/ 0 w 83"/>
                <a:gd name="T1" fmla="*/ 9 h 9"/>
                <a:gd name="T2" fmla="*/ 15 w 83"/>
                <a:gd name="T3" fmla="*/ 9 h 9"/>
                <a:gd name="T4" fmla="*/ 83 w 83"/>
                <a:gd name="T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">
                  <a:moveTo>
                    <a:pt x="0" y="9"/>
                  </a:moveTo>
                  <a:lnTo>
                    <a:pt x="15" y="9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1" name="Freeform 203"/>
            <p:cNvSpPr>
              <a:spLocks/>
            </p:cNvSpPr>
            <p:nvPr/>
          </p:nvSpPr>
          <p:spPr bwMode="auto">
            <a:xfrm>
              <a:off x="1114748" y="4818064"/>
              <a:ext cx="223838" cy="12700"/>
            </a:xfrm>
            <a:custGeom>
              <a:avLst/>
              <a:gdLst>
                <a:gd name="T0" fmla="*/ 0 w 147"/>
                <a:gd name="T1" fmla="*/ 0 h 9"/>
                <a:gd name="T2" fmla="*/ 66 w 147"/>
                <a:gd name="T3" fmla="*/ 0 h 9"/>
                <a:gd name="T4" fmla="*/ 134 w 147"/>
                <a:gd name="T5" fmla="*/ 9 h 9"/>
                <a:gd name="T6" fmla="*/ 147 w 147"/>
                <a:gd name="T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">
                  <a:moveTo>
                    <a:pt x="0" y="0"/>
                  </a:moveTo>
                  <a:lnTo>
                    <a:pt x="66" y="0"/>
                  </a:lnTo>
                  <a:lnTo>
                    <a:pt x="134" y="9"/>
                  </a:lnTo>
                  <a:lnTo>
                    <a:pt x="147" y="9"/>
                  </a:lnTo>
                </a:path>
              </a:pathLst>
            </a:custGeom>
            <a:noFill/>
            <a:ln w="5">
              <a:solidFill>
                <a:srgbClr val="008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442" name="Rectangle 204"/>
            <p:cNvSpPr>
              <a:spLocks noChangeArrowheads="1"/>
            </p:cNvSpPr>
            <p:nvPr/>
          </p:nvSpPr>
          <p:spPr bwMode="auto">
            <a:xfrm>
              <a:off x="1359223" y="4867276"/>
              <a:ext cx="307777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8000"/>
                  </a:solidFill>
                  <a:effectLst/>
                  <a:latin typeface="Arial" pitchFamily="34" charset="0"/>
                  <a:cs typeface="Arial" pitchFamily="34" charset="0"/>
                </a:rPr>
                <a:t>At1g72710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 406"/>
            <p:cNvGrpSpPr>
              <a:grpSpLocks/>
            </p:cNvGrpSpPr>
            <p:nvPr/>
          </p:nvGrpSpPr>
          <p:grpSpPr bwMode="auto">
            <a:xfrm>
              <a:off x="840111" y="4840289"/>
              <a:ext cx="1187451" cy="3532187"/>
              <a:chOff x="756" y="3049"/>
              <a:chExt cx="748" cy="2225"/>
            </a:xfrm>
          </p:grpSpPr>
          <p:sp>
            <p:nvSpPr>
              <p:cNvPr id="1043" name="Rectangle 206"/>
              <p:cNvSpPr>
                <a:spLocks noChangeArrowheads="1"/>
              </p:cNvSpPr>
              <p:nvPr/>
            </p:nvSpPr>
            <p:spPr bwMode="auto">
              <a:xfrm>
                <a:off x="756" y="306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49.4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4" name="Freeform 207"/>
              <p:cNvSpPr>
                <a:spLocks/>
              </p:cNvSpPr>
              <p:nvPr/>
            </p:nvSpPr>
            <p:spPr bwMode="auto">
              <a:xfrm>
                <a:off x="845" y="3049"/>
                <a:ext cx="79" cy="39"/>
              </a:xfrm>
              <a:custGeom>
                <a:avLst/>
                <a:gdLst>
                  <a:gd name="T0" fmla="*/ 0 w 83"/>
                  <a:gd name="T1" fmla="*/ 41 h 41"/>
                  <a:gd name="T2" fmla="*/ 15 w 83"/>
                  <a:gd name="T3" fmla="*/ 41 h 41"/>
                  <a:gd name="T4" fmla="*/ 83 w 83"/>
                  <a:gd name="T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1">
                    <a:moveTo>
                      <a:pt x="0" y="41"/>
                    </a:moveTo>
                    <a:lnTo>
                      <a:pt x="15" y="4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5" name="Freeform 208"/>
              <p:cNvSpPr>
                <a:spLocks/>
              </p:cNvSpPr>
              <p:nvPr/>
            </p:nvSpPr>
            <p:spPr bwMode="auto">
              <a:xfrm>
                <a:off x="929" y="3049"/>
                <a:ext cx="141" cy="39"/>
              </a:xfrm>
              <a:custGeom>
                <a:avLst/>
                <a:gdLst>
                  <a:gd name="T0" fmla="*/ 0 w 147"/>
                  <a:gd name="T1" fmla="*/ 0 h 41"/>
                  <a:gd name="T2" fmla="*/ 66 w 147"/>
                  <a:gd name="T3" fmla="*/ 0 h 41"/>
                  <a:gd name="T4" fmla="*/ 134 w 147"/>
                  <a:gd name="T5" fmla="*/ 41 h 41"/>
                  <a:gd name="T6" fmla="*/ 147 w 147"/>
                  <a:gd name="T7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1">
                    <a:moveTo>
                      <a:pt x="0" y="0"/>
                    </a:moveTo>
                    <a:lnTo>
                      <a:pt x="66" y="0"/>
                    </a:lnTo>
                    <a:lnTo>
                      <a:pt x="134" y="41"/>
                    </a:lnTo>
                    <a:lnTo>
                      <a:pt x="147" y="41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6" name="Rectangle 209"/>
              <p:cNvSpPr>
                <a:spLocks noChangeArrowheads="1"/>
              </p:cNvSpPr>
              <p:nvPr/>
            </p:nvSpPr>
            <p:spPr bwMode="auto">
              <a:xfrm>
                <a:off x="1083" y="311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At1g72970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Rectangle 210"/>
              <p:cNvSpPr>
                <a:spLocks noChangeArrowheads="1"/>
              </p:cNvSpPr>
              <p:nvPr/>
            </p:nvSpPr>
            <p:spPr bwMode="auto">
              <a:xfrm>
                <a:off x="756" y="311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49.6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8" name="Freeform 211"/>
              <p:cNvSpPr>
                <a:spLocks/>
              </p:cNvSpPr>
              <p:nvPr/>
            </p:nvSpPr>
            <p:spPr bwMode="auto">
              <a:xfrm>
                <a:off x="845" y="3055"/>
                <a:ext cx="79" cy="78"/>
              </a:xfrm>
              <a:custGeom>
                <a:avLst/>
                <a:gdLst>
                  <a:gd name="T0" fmla="*/ 0 w 83"/>
                  <a:gd name="T1" fmla="*/ 82 h 82"/>
                  <a:gd name="T2" fmla="*/ 15 w 83"/>
                  <a:gd name="T3" fmla="*/ 82 h 82"/>
                  <a:gd name="T4" fmla="*/ 83 w 83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2">
                    <a:moveTo>
                      <a:pt x="0" y="82"/>
                    </a:moveTo>
                    <a:lnTo>
                      <a:pt x="15" y="8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9" name="Freeform 212"/>
              <p:cNvSpPr>
                <a:spLocks/>
              </p:cNvSpPr>
              <p:nvPr/>
            </p:nvSpPr>
            <p:spPr bwMode="auto">
              <a:xfrm>
                <a:off x="929" y="3055"/>
                <a:ext cx="141" cy="78"/>
              </a:xfrm>
              <a:custGeom>
                <a:avLst/>
                <a:gdLst>
                  <a:gd name="T0" fmla="*/ 0 w 147"/>
                  <a:gd name="T1" fmla="*/ 0 h 82"/>
                  <a:gd name="T2" fmla="*/ 66 w 147"/>
                  <a:gd name="T3" fmla="*/ 0 h 82"/>
                  <a:gd name="T4" fmla="*/ 134 w 147"/>
                  <a:gd name="T5" fmla="*/ 82 h 82"/>
                  <a:gd name="T6" fmla="*/ 147 w 147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2">
                    <a:moveTo>
                      <a:pt x="0" y="0"/>
                    </a:moveTo>
                    <a:lnTo>
                      <a:pt x="66" y="0"/>
                    </a:lnTo>
                    <a:lnTo>
                      <a:pt x="134" y="82"/>
                    </a:lnTo>
                    <a:lnTo>
                      <a:pt x="147" y="82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0" name="Rectangle 213"/>
              <p:cNvSpPr>
                <a:spLocks noChangeArrowheads="1"/>
              </p:cNvSpPr>
              <p:nvPr/>
            </p:nvSpPr>
            <p:spPr bwMode="auto">
              <a:xfrm>
                <a:off x="1083" y="315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At1g72890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Rectangle 214"/>
              <p:cNvSpPr>
                <a:spLocks noChangeArrowheads="1"/>
              </p:cNvSpPr>
              <p:nvPr/>
            </p:nvSpPr>
            <p:spPr bwMode="auto">
              <a:xfrm>
                <a:off x="756" y="315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49.9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2" name="Freeform 215"/>
              <p:cNvSpPr>
                <a:spLocks/>
              </p:cNvSpPr>
              <p:nvPr/>
            </p:nvSpPr>
            <p:spPr bwMode="auto">
              <a:xfrm>
                <a:off x="845" y="3063"/>
                <a:ext cx="79" cy="115"/>
              </a:xfrm>
              <a:custGeom>
                <a:avLst/>
                <a:gdLst>
                  <a:gd name="T0" fmla="*/ 0 w 83"/>
                  <a:gd name="T1" fmla="*/ 120 h 120"/>
                  <a:gd name="T2" fmla="*/ 15 w 83"/>
                  <a:gd name="T3" fmla="*/ 120 h 120"/>
                  <a:gd name="T4" fmla="*/ 83 w 83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20">
                    <a:moveTo>
                      <a:pt x="0" y="120"/>
                    </a:moveTo>
                    <a:lnTo>
                      <a:pt x="15" y="12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3" name="Freeform 216"/>
              <p:cNvSpPr>
                <a:spLocks/>
              </p:cNvSpPr>
              <p:nvPr/>
            </p:nvSpPr>
            <p:spPr bwMode="auto">
              <a:xfrm>
                <a:off x="929" y="3063"/>
                <a:ext cx="141" cy="115"/>
              </a:xfrm>
              <a:custGeom>
                <a:avLst/>
                <a:gdLst>
                  <a:gd name="T0" fmla="*/ 0 w 147"/>
                  <a:gd name="T1" fmla="*/ 0 h 120"/>
                  <a:gd name="T2" fmla="*/ 66 w 147"/>
                  <a:gd name="T3" fmla="*/ 0 h 120"/>
                  <a:gd name="T4" fmla="*/ 134 w 147"/>
                  <a:gd name="T5" fmla="*/ 120 h 120"/>
                  <a:gd name="T6" fmla="*/ 147 w 147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20">
                    <a:moveTo>
                      <a:pt x="0" y="0"/>
                    </a:moveTo>
                    <a:lnTo>
                      <a:pt x="66" y="0"/>
                    </a:lnTo>
                    <a:lnTo>
                      <a:pt x="134" y="120"/>
                    </a:lnTo>
                    <a:lnTo>
                      <a:pt x="147" y="12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4" name="Rectangle 217"/>
              <p:cNvSpPr>
                <a:spLocks noChangeArrowheads="1"/>
              </p:cNvSpPr>
              <p:nvPr/>
            </p:nvSpPr>
            <p:spPr bwMode="auto">
              <a:xfrm>
                <a:off x="1083" y="320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At1g72740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Rectangle 218"/>
              <p:cNvSpPr>
                <a:spLocks noChangeArrowheads="1"/>
              </p:cNvSpPr>
              <p:nvPr/>
            </p:nvSpPr>
            <p:spPr bwMode="auto">
              <a:xfrm>
                <a:off x="1288" y="3201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At1g72380a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Rectangle 219"/>
              <p:cNvSpPr>
                <a:spLocks noChangeArrowheads="1"/>
              </p:cNvSpPr>
              <p:nvPr/>
            </p:nvSpPr>
            <p:spPr bwMode="auto">
              <a:xfrm>
                <a:off x="756" y="320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7" name="Freeform 220"/>
              <p:cNvSpPr>
                <a:spLocks/>
              </p:cNvSpPr>
              <p:nvPr/>
            </p:nvSpPr>
            <p:spPr bwMode="auto">
              <a:xfrm>
                <a:off x="845" y="3066"/>
                <a:ext cx="79" cy="157"/>
              </a:xfrm>
              <a:custGeom>
                <a:avLst/>
                <a:gdLst>
                  <a:gd name="T0" fmla="*/ 0 w 83"/>
                  <a:gd name="T1" fmla="*/ 164 h 164"/>
                  <a:gd name="T2" fmla="*/ 15 w 83"/>
                  <a:gd name="T3" fmla="*/ 164 h 164"/>
                  <a:gd name="T4" fmla="*/ 83 w 83"/>
                  <a:gd name="T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64">
                    <a:moveTo>
                      <a:pt x="0" y="164"/>
                    </a:moveTo>
                    <a:lnTo>
                      <a:pt x="15" y="16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8" name="Freeform 221"/>
              <p:cNvSpPr>
                <a:spLocks/>
              </p:cNvSpPr>
              <p:nvPr/>
            </p:nvSpPr>
            <p:spPr bwMode="auto">
              <a:xfrm>
                <a:off x="929" y="3066"/>
                <a:ext cx="141" cy="157"/>
              </a:xfrm>
              <a:custGeom>
                <a:avLst/>
                <a:gdLst>
                  <a:gd name="T0" fmla="*/ 0 w 147"/>
                  <a:gd name="T1" fmla="*/ 0 h 164"/>
                  <a:gd name="T2" fmla="*/ 66 w 147"/>
                  <a:gd name="T3" fmla="*/ 0 h 164"/>
                  <a:gd name="T4" fmla="*/ 134 w 147"/>
                  <a:gd name="T5" fmla="*/ 164 h 164"/>
                  <a:gd name="T6" fmla="*/ 147 w 147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64">
                    <a:moveTo>
                      <a:pt x="0" y="0"/>
                    </a:moveTo>
                    <a:lnTo>
                      <a:pt x="66" y="0"/>
                    </a:lnTo>
                    <a:lnTo>
                      <a:pt x="134" y="164"/>
                    </a:lnTo>
                    <a:lnTo>
                      <a:pt x="147" y="164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9" name="Line 222"/>
              <p:cNvSpPr>
                <a:spLocks noChangeShapeType="1"/>
              </p:cNvSpPr>
              <p:nvPr/>
            </p:nvSpPr>
            <p:spPr bwMode="auto">
              <a:xfrm>
                <a:off x="1072" y="3207"/>
                <a:ext cx="0" cy="3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0" name="Rectangle 223"/>
              <p:cNvSpPr>
                <a:spLocks noChangeArrowheads="1"/>
              </p:cNvSpPr>
              <p:nvPr/>
            </p:nvSpPr>
            <p:spPr bwMode="auto">
              <a:xfrm>
                <a:off x="1083" y="324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At1g73090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Rectangle 224"/>
              <p:cNvSpPr>
                <a:spLocks noChangeArrowheads="1"/>
              </p:cNvSpPr>
              <p:nvPr/>
            </p:nvSpPr>
            <p:spPr bwMode="auto">
              <a:xfrm>
                <a:off x="756" y="324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2" name="Freeform 225"/>
              <p:cNvSpPr>
                <a:spLocks/>
              </p:cNvSpPr>
              <p:nvPr/>
            </p:nvSpPr>
            <p:spPr bwMode="auto">
              <a:xfrm>
                <a:off x="845" y="3083"/>
                <a:ext cx="79" cy="185"/>
              </a:xfrm>
              <a:custGeom>
                <a:avLst/>
                <a:gdLst>
                  <a:gd name="T0" fmla="*/ 0 w 83"/>
                  <a:gd name="T1" fmla="*/ 193 h 193"/>
                  <a:gd name="T2" fmla="*/ 15 w 83"/>
                  <a:gd name="T3" fmla="*/ 193 h 193"/>
                  <a:gd name="T4" fmla="*/ 83 w 83"/>
                  <a:gd name="T5" fmla="*/ 0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93">
                    <a:moveTo>
                      <a:pt x="0" y="193"/>
                    </a:moveTo>
                    <a:lnTo>
                      <a:pt x="15" y="19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3" name="Freeform 226"/>
              <p:cNvSpPr>
                <a:spLocks/>
              </p:cNvSpPr>
              <p:nvPr/>
            </p:nvSpPr>
            <p:spPr bwMode="auto">
              <a:xfrm>
                <a:off x="929" y="3083"/>
                <a:ext cx="141" cy="185"/>
              </a:xfrm>
              <a:custGeom>
                <a:avLst/>
                <a:gdLst>
                  <a:gd name="T0" fmla="*/ 0 w 147"/>
                  <a:gd name="T1" fmla="*/ 0 h 193"/>
                  <a:gd name="T2" fmla="*/ 66 w 147"/>
                  <a:gd name="T3" fmla="*/ 0 h 193"/>
                  <a:gd name="T4" fmla="*/ 134 w 147"/>
                  <a:gd name="T5" fmla="*/ 193 h 193"/>
                  <a:gd name="T6" fmla="*/ 147 w 147"/>
                  <a:gd name="T7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93">
                    <a:moveTo>
                      <a:pt x="0" y="0"/>
                    </a:moveTo>
                    <a:lnTo>
                      <a:pt x="66" y="0"/>
                    </a:lnTo>
                    <a:lnTo>
                      <a:pt x="134" y="193"/>
                    </a:lnTo>
                    <a:lnTo>
                      <a:pt x="147" y="193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4" name="Rectangle 227"/>
              <p:cNvSpPr>
                <a:spLocks noChangeArrowheads="1"/>
              </p:cNvSpPr>
              <p:nvPr/>
            </p:nvSpPr>
            <p:spPr bwMode="auto">
              <a:xfrm>
                <a:off x="1083" y="3291"/>
                <a:ext cx="20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p48t94v336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5" name="Rectangle 228"/>
              <p:cNvSpPr>
                <a:spLocks noChangeArrowheads="1"/>
              </p:cNvSpPr>
              <p:nvPr/>
            </p:nvSpPr>
            <p:spPr bwMode="auto">
              <a:xfrm>
                <a:off x="756" y="329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50.9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6" name="Freeform 229"/>
              <p:cNvSpPr>
                <a:spLocks/>
              </p:cNvSpPr>
              <p:nvPr/>
            </p:nvSpPr>
            <p:spPr bwMode="auto">
              <a:xfrm>
                <a:off x="845" y="3092"/>
                <a:ext cx="79" cy="221"/>
              </a:xfrm>
              <a:custGeom>
                <a:avLst/>
                <a:gdLst>
                  <a:gd name="T0" fmla="*/ 0 w 83"/>
                  <a:gd name="T1" fmla="*/ 231 h 231"/>
                  <a:gd name="T2" fmla="*/ 15 w 83"/>
                  <a:gd name="T3" fmla="*/ 231 h 231"/>
                  <a:gd name="T4" fmla="*/ 83 w 83"/>
                  <a:gd name="T5" fmla="*/ 0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1">
                    <a:moveTo>
                      <a:pt x="0" y="231"/>
                    </a:moveTo>
                    <a:lnTo>
                      <a:pt x="15" y="23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7" name="Freeform 230"/>
              <p:cNvSpPr>
                <a:spLocks/>
              </p:cNvSpPr>
              <p:nvPr/>
            </p:nvSpPr>
            <p:spPr bwMode="auto">
              <a:xfrm>
                <a:off x="929" y="3092"/>
                <a:ext cx="141" cy="221"/>
              </a:xfrm>
              <a:custGeom>
                <a:avLst/>
                <a:gdLst>
                  <a:gd name="T0" fmla="*/ 0 w 147"/>
                  <a:gd name="T1" fmla="*/ 0 h 231"/>
                  <a:gd name="T2" fmla="*/ 66 w 147"/>
                  <a:gd name="T3" fmla="*/ 0 h 231"/>
                  <a:gd name="T4" fmla="*/ 134 w 147"/>
                  <a:gd name="T5" fmla="*/ 231 h 231"/>
                  <a:gd name="T6" fmla="*/ 147 w 147"/>
                  <a:gd name="T7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31">
                    <a:moveTo>
                      <a:pt x="0" y="0"/>
                    </a:moveTo>
                    <a:lnTo>
                      <a:pt x="66" y="0"/>
                    </a:lnTo>
                    <a:lnTo>
                      <a:pt x="134" y="231"/>
                    </a:lnTo>
                    <a:lnTo>
                      <a:pt x="147" y="23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8" name="Rectangle 231"/>
              <p:cNvSpPr>
                <a:spLocks noChangeArrowheads="1"/>
              </p:cNvSpPr>
              <p:nvPr/>
            </p:nvSpPr>
            <p:spPr bwMode="auto">
              <a:xfrm>
                <a:off x="1083" y="333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At1g73030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9" name="Rectangle 232"/>
              <p:cNvSpPr>
                <a:spLocks noChangeArrowheads="1"/>
              </p:cNvSpPr>
              <p:nvPr/>
            </p:nvSpPr>
            <p:spPr bwMode="auto">
              <a:xfrm>
                <a:off x="756" y="333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51.1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0" name="Freeform 233"/>
              <p:cNvSpPr>
                <a:spLocks/>
              </p:cNvSpPr>
              <p:nvPr/>
            </p:nvSpPr>
            <p:spPr bwMode="auto">
              <a:xfrm>
                <a:off x="845" y="3098"/>
                <a:ext cx="79" cy="260"/>
              </a:xfrm>
              <a:custGeom>
                <a:avLst/>
                <a:gdLst>
                  <a:gd name="T0" fmla="*/ 0 w 83"/>
                  <a:gd name="T1" fmla="*/ 272 h 272"/>
                  <a:gd name="T2" fmla="*/ 15 w 83"/>
                  <a:gd name="T3" fmla="*/ 272 h 272"/>
                  <a:gd name="T4" fmla="*/ 83 w 83"/>
                  <a:gd name="T5" fmla="*/ 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72">
                    <a:moveTo>
                      <a:pt x="0" y="272"/>
                    </a:moveTo>
                    <a:lnTo>
                      <a:pt x="15" y="27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1" name="Freeform 234"/>
              <p:cNvSpPr>
                <a:spLocks/>
              </p:cNvSpPr>
              <p:nvPr/>
            </p:nvSpPr>
            <p:spPr bwMode="auto">
              <a:xfrm>
                <a:off x="929" y="3098"/>
                <a:ext cx="141" cy="260"/>
              </a:xfrm>
              <a:custGeom>
                <a:avLst/>
                <a:gdLst>
                  <a:gd name="T0" fmla="*/ 0 w 147"/>
                  <a:gd name="T1" fmla="*/ 0 h 272"/>
                  <a:gd name="T2" fmla="*/ 66 w 147"/>
                  <a:gd name="T3" fmla="*/ 0 h 272"/>
                  <a:gd name="T4" fmla="*/ 134 w 147"/>
                  <a:gd name="T5" fmla="*/ 272 h 272"/>
                  <a:gd name="T6" fmla="*/ 147 w 147"/>
                  <a:gd name="T7" fmla="*/ 27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72">
                    <a:moveTo>
                      <a:pt x="0" y="0"/>
                    </a:moveTo>
                    <a:lnTo>
                      <a:pt x="66" y="0"/>
                    </a:lnTo>
                    <a:lnTo>
                      <a:pt x="134" y="272"/>
                    </a:lnTo>
                    <a:lnTo>
                      <a:pt x="147" y="272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2" name="Rectangle 235"/>
              <p:cNvSpPr>
                <a:spLocks noChangeArrowheads="1"/>
              </p:cNvSpPr>
              <p:nvPr/>
            </p:nvSpPr>
            <p:spPr bwMode="auto">
              <a:xfrm>
                <a:off x="1083" y="338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At1g73410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3" name="Rectangle 236"/>
              <p:cNvSpPr>
                <a:spLocks noChangeArrowheads="1"/>
              </p:cNvSpPr>
              <p:nvPr/>
            </p:nvSpPr>
            <p:spPr bwMode="auto">
              <a:xfrm>
                <a:off x="756" y="338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52.1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4" name="Freeform 237"/>
              <p:cNvSpPr>
                <a:spLocks/>
              </p:cNvSpPr>
              <p:nvPr/>
            </p:nvSpPr>
            <p:spPr bwMode="auto">
              <a:xfrm>
                <a:off x="845" y="3126"/>
                <a:ext cx="79" cy="277"/>
              </a:xfrm>
              <a:custGeom>
                <a:avLst/>
                <a:gdLst>
                  <a:gd name="T0" fmla="*/ 0 w 83"/>
                  <a:gd name="T1" fmla="*/ 289 h 289"/>
                  <a:gd name="T2" fmla="*/ 15 w 83"/>
                  <a:gd name="T3" fmla="*/ 289 h 289"/>
                  <a:gd name="T4" fmla="*/ 83 w 83"/>
                  <a:gd name="T5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89">
                    <a:moveTo>
                      <a:pt x="0" y="289"/>
                    </a:moveTo>
                    <a:lnTo>
                      <a:pt x="15" y="289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5" name="Freeform 238"/>
              <p:cNvSpPr>
                <a:spLocks/>
              </p:cNvSpPr>
              <p:nvPr/>
            </p:nvSpPr>
            <p:spPr bwMode="auto">
              <a:xfrm>
                <a:off x="929" y="3126"/>
                <a:ext cx="141" cy="277"/>
              </a:xfrm>
              <a:custGeom>
                <a:avLst/>
                <a:gdLst>
                  <a:gd name="T0" fmla="*/ 0 w 147"/>
                  <a:gd name="T1" fmla="*/ 0 h 289"/>
                  <a:gd name="T2" fmla="*/ 66 w 147"/>
                  <a:gd name="T3" fmla="*/ 0 h 289"/>
                  <a:gd name="T4" fmla="*/ 134 w 147"/>
                  <a:gd name="T5" fmla="*/ 289 h 289"/>
                  <a:gd name="T6" fmla="*/ 147 w 147"/>
                  <a:gd name="T7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89">
                    <a:moveTo>
                      <a:pt x="0" y="0"/>
                    </a:moveTo>
                    <a:lnTo>
                      <a:pt x="66" y="0"/>
                    </a:lnTo>
                    <a:lnTo>
                      <a:pt x="134" y="289"/>
                    </a:lnTo>
                    <a:lnTo>
                      <a:pt x="147" y="289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76" name="Rectangle 239"/>
              <p:cNvSpPr>
                <a:spLocks noChangeArrowheads="1"/>
              </p:cNvSpPr>
              <p:nvPr/>
            </p:nvSpPr>
            <p:spPr bwMode="auto">
              <a:xfrm>
                <a:off x="1083" y="342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At1g75840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7" name="Rectangle 240"/>
              <p:cNvSpPr>
                <a:spLocks noChangeArrowheads="1"/>
              </p:cNvSpPr>
              <p:nvPr/>
            </p:nvSpPr>
            <p:spPr bwMode="auto">
              <a:xfrm>
                <a:off x="1288" y="342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At1g74650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8" name="Rectangle 241"/>
              <p:cNvSpPr>
                <a:spLocks noChangeArrowheads="1"/>
              </p:cNvSpPr>
              <p:nvPr/>
            </p:nvSpPr>
            <p:spPr bwMode="auto">
              <a:xfrm>
                <a:off x="756" y="342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52.5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9" name="Freeform 242"/>
              <p:cNvSpPr>
                <a:spLocks/>
              </p:cNvSpPr>
              <p:nvPr/>
            </p:nvSpPr>
            <p:spPr bwMode="auto">
              <a:xfrm>
                <a:off x="845" y="3138"/>
                <a:ext cx="79" cy="310"/>
              </a:xfrm>
              <a:custGeom>
                <a:avLst/>
                <a:gdLst>
                  <a:gd name="T0" fmla="*/ 0 w 83"/>
                  <a:gd name="T1" fmla="*/ 324 h 324"/>
                  <a:gd name="T2" fmla="*/ 15 w 83"/>
                  <a:gd name="T3" fmla="*/ 324 h 324"/>
                  <a:gd name="T4" fmla="*/ 83 w 83"/>
                  <a:gd name="T5" fmla="*/ 0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24">
                    <a:moveTo>
                      <a:pt x="0" y="324"/>
                    </a:moveTo>
                    <a:lnTo>
                      <a:pt x="15" y="32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0" name="Freeform 243"/>
              <p:cNvSpPr>
                <a:spLocks/>
              </p:cNvSpPr>
              <p:nvPr/>
            </p:nvSpPr>
            <p:spPr bwMode="auto">
              <a:xfrm>
                <a:off x="929" y="3138"/>
                <a:ext cx="141" cy="310"/>
              </a:xfrm>
              <a:custGeom>
                <a:avLst/>
                <a:gdLst>
                  <a:gd name="T0" fmla="*/ 0 w 147"/>
                  <a:gd name="T1" fmla="*/ 0 h 324"/>
                  <a:gd name="T2" fmla="*/ 66 w 147"/>
                  <a:gd name="T3" fmla="*/ 0 h 324"/>
                  <a:gd name="T4" fmla="*/ 134 w 147"/>
                  <a:gd name="T5" fmla="*/ 324 h 324"/>
                  <a:gd name="T6" fmla="*/ 147 w 147"/>
                  <a:gd name="T7" fmla="*/ 324 h 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24">
                    <a:moveTo>
                      <a:pt x="0" y="0"/>
                    </a:moveTo>
                    <a:lnTo>
                      <a:pt x="66" y="0"/>
                    </a:lnTo>
                    <a:lnTo>
                      <a:pt x="134" y="324"/>
                    </a:lnTo>
                    <a:lnTo>
                      <a:pt x="147" y="324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1" name="Line 244"/>
              <p:cNvSpPr>
                <a:spLocks noChangeShapeType="1"/>
              </p:cNvSpPr>
              <p:nvPr/>
            </p:nvSpPr>
            <p:spPr bwMode="auto">
              <a:xfrm>
                <a:off x="1072" y="3432"/>
                <a:ext cx="0" cy="3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2" name="Rectangle 245"/>
              <p:cNvSpPr>
                <a:spLocks noChangeArrowheads="1"/>
              </p:cNvSpPr>
              <p:nvPr/>
            </p:nvSpPr>
            <p:spPr bwMode="auto">
              <a:xfrm>
                <a:off x="1083" y="3471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At1g74640a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3" name="Rectangle 246"/>
              <p:cNvSpPr>
                <a:spLocks noChangeArrowheads="1"/>
              </p:cNvSpPr>
              <p:nvPr/>
            </p:nvSpPr>
            <p:spPr bwMode="auto">
              <a:xfrm>
                <a:off x="756" y="347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52.6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4" name="Freeform 247"/>
              <p:cNvSpPr>
                <a:spLocks/>
              </p:cNvSpPr>
              <p:nvPr/>
            </p:nvSpPr>
            <p:spPr bwMode="auto">
              <a:xfrm>
                <a:off x="845" y="3141"/>
                <a:ext cx="79" cy="352"/>
              </a:xfrm>
              <a:custGeom>
                <a:avLst/>
                <a:gdLst>
                  <a:gd name="T0" fmla="*/ 0 w 83"/>
                  <a:gd name="T1" fmla="*/ 368 h 368"/>
                  <a:gd name="T2" fmla="*/ 15 w 83"/>
                  <a:gd name="T3" fmla="*/ 368 h 368"/>
                  <a:gd name="T4" fmla="*/ 83 w 83"/>
                  <a:gd name="T5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68">
                    <a:moveTo>
                      <a:pt x="0" y="368"/>
                    </a:moveTo>
                    <a:lnTo>
                      <a:pt x="15" y="36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5" name="Freeform 248"/>
              <p:cNvSpPr>
                <a:spLocks/>
              </p:cNvSpPr>
              <p:nvPr/>
            </p:nvSpPr>
            <p:spPr bwMode="auto">
              <a:xfrm>
                <a:off x="929" y="3141"/>
                <a:ext cx="141" cy="352"/>
              </a:xfrm>
              <a:custGeom>
                <a:avLst/>
                <a:gdLst>
                  <a:gd name="T0" fmla="*/ 0 w 147"/>
                  <a:gd name="T1" fmla="*/ 0 h 368"/>
                  <a:gd name="T2" fmla="*/ 66 w 147"/>
                  <a:gd name="T3" fmla="*/ 0 h 368"/>
                  <a:gd name="T4" fmla="*/ 134 w 147"/>
                  <a:gd name="T5" fmla="*/ 368 h 368"/>
                  <a:gd name="T6" fmla="*/ 147 w 147"/>
                  <a:gd name="T7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68">
                    <a:moveTo>
                      <a:pt x="0" y="0"/>
                    </a:moveTo>
                    <a:lnTo>
                      <a:pt x="66" y="0"/>
                    </a:lnTo>
                    <a:lnTo>
                      <a:pt x="134" y="368"/>
                    </a:lnTo>
                    <a:lnTo>
                      <a:pt x="147" y="368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6" name="Rectangle 249"/>
              <p:cNvSpPr>
                <a:spLocks noChangeArrowheads="1"/>
              </p:cNvSpPr>
              <p:nvPr/>
            </p:nvSpPr>
            <p:spPr bwMode="auto">
              <a:xfrm>
                <a:off x="1083" y="351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At1g76200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7" name="Rectangle 250"/>
              <p:cNvSpPr>
                <a:spLocks noChangeArrowheads="1"/>
              </p:cNvSpPr>
              <p:nvPr/>
            </p:nvSpPr>
            <p:spPr bwMode="auto">
              <a:xfrm>
                <a:off x="756" y="351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8" name="Freeform 251"/>
              <p:cNvSpPr>
                <a:spLocks/>
              </p:cNvSpPr>
              <p:nvPr/>
            </p:nvSpPr>
            <p:spPr bwMode="auto">
              <a:xfrm>
                <a:off x="845" y="3167"/>
                <a:ext cx="79" cy="371"/>
              </a:xfrm>
              <a:custGeom>
                <a:avLst/>
                <a:gdLst>
                  <a:gd name="T0" fmla="*/ 0 w 83"/>
                  <a:gd name="T1" fmla="*/ 388 h 388"/>
                  <a:gd name="T2" fmla="*/ 15 w 83"/>
                  <a:gd name="T3" fmla="*/ 388 h 388"/>
                  <a:gd name="T4" fmla="*/ 83 w 83"/>
                  <a:gd name="T5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88">
                    <a:moveTo>
                      <a:pt x="0" y="388"/>
                    </a:moveTo>
                    <a:lnTo>
                      <a:pt x="15" y="38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89" name="Freeform 252"/>
              <p:cNvSpPr>
                <a:spLocks/>
              </p:cNvSpPr>
              <p:nvPr/>
            </p:nvSpPr>
            <p:spPr bwMode="auto">
              <a:xfrm>
                <a:off x="929" y="3167"/>
                <a:ext cx="141" cy="371"/>
              </a:xfrm>
              <a:custGeom>
                <a:avLst/>
                <a:gdLst>
                  <a:gd name="T0" fmla="*/ 0 w 147"/>
                  <a:gd name="T1" fmla="*/ 0 h 388"/>
                  <a:gd name="T2" fmla="*/ 66 w 147"/>
                  <a:gd name="T3" fmla="*/ 0 h 388"/>
                  <a:gd name="T4" fmla="*/ 134 w 147"/>
                  <a:gd name="T5" fmla="*/ 388 h 388"/>
                  <a:gd name="T6" fmla="*/ 147 w 147"/>
                  <a:gd name="T7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88">
                    <a:moveTo>
                      <a:pt x="0" y="0"/>
                    </a:moveTo>
                    <a:lnTo>
                      <a:pt x="66" y="0"/>
                    </a:lnTo>
                    <a:lnTo>
                      <a:pt x="134" y="388"/>
                    </a:lnTo>
                    <a:lnTo>
                      <a:pt x="147" y="388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0" name="Rectangle 253"/>
              <p:cNvSpPr>
                <a:spLocks noChangeArrowheads="1"/>
              </p:cNvSpPr>
              <p:nvPr/>
            </p:nvSpPr>
            <p:spPr bwMode="auto">
              <a:xfrm>
                <a:off x="1083" y="3561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BrgMS558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1" name="Rectangle 254"/>
              <p:cNvSpPr>
                <a:spLocks noChangeArrowheads="1"/>
              </p:cNvSpPr>
              <p:nvPr/>
            </p:nvSpPr>
            <p:spPr bwMode="auto">
              <a:xfrm>
                <a:off x="756" y="356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2" name="Freeform 255"/>
              <p:cNvSpPr>
                <a:spLocks/>
              </p:cNvSpPr>
              <p:nvPr/>
            </p:nvSpPr>
            <p:spPr bwMode="auto">
              <a:xfrm>
                <a:off x="845" y="3198"/>
                <a:ext cx="79" cy="385"/>
              </a:xfrm>
              <a:custGeom>
                <a:avLst/>
                <a:gdLst>
                  <a:gd name="T0" fmla="*/ 0 w 83"/>
                  <a:gd name="T1" fmla="*/ 402 h 402"/>
                  <a:gd name="T2" fmla="*/ 15 w 83"/>
                  <a:gd name="T3" fmla="*/ 402 h 402"/>
                  <a:gd name="T4" fmla="*/ 83 w 83"/>
                  <a:gd name="T5" fmla="*/ 0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02">
                    <a:moveTo>
                      <a:pt x="0" y="402"/>
                    </a:moveTo>
                    <a:lnTo>
                      <a:pt x="15" y="40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3" name="Freeform 256"/>
              <p:cNvSpPr>
                <a:spLocks/>
              </p:cNvSpPr>
              <p:nvPr/>
            </p:nvSpPr>
            <p:spPr bwMode="auto">
              <a:xfrm>
                <a:off x="929" y="3198"/>
                <a:ext cx="141" cy="385"/>
              </a:xfrm>
              <a:custGeom>
                <a:avLst/>
                <a:gdLst>
                  <a:gd name="T0" fmla="*/ 0 w 147"/>
                  <a:gd name="T1" fmla="*/ 0 h 402"/>
                  <a:gd name="T2" fmla="*/ 66 w 147"/>
                  <a:gd name="T3" fmla="*/ 0 h 402"/>
                  <a:gd name="T4" fmla="*/ 134 w 147"/>
                  <a:gd name="T5" fmla="*/ 402 h 402"/>
                  <a:gd name="T6" fmla="*/ 147 w 147"/>
                  <a:gd name="T7" fmla="*/ 4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02">
                    <a:moveTo>
                      <a:pt x="0" y="0"/>
                    </a:moveTo>
                    <a:lnTo>
                      <a:pt x="66" y="0"/>
                    </a:lnTo>
                    <a:lnTo>
                      <a:pt x="134" y="402"/>
                    </a:lnTo>
                    <a:lnTo>
                      <a:pt x="147" y="402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4" name="Rectangle 257"/>
              <p:cNvSpPr>
                <a:spLocks noChangeArrowheads="1"/>
              </p:cNvSpPr>
              <p:nvPr/>
            </p:nvSpPr>
            <p:spPr bwMode="auto">
              <a:xfrm>
                <a:off x="1083" y="360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At1g78810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5" name="Rectangle 258"/>
              <p:cNvSpPr>
                <a:spLocks noChangeArrowheads="1"/>
              </p:cNvSpPr>
              <p:nvPr/>
            </p:nvSpPr>
            <p:spPr bwMode="auto">
              <a:xfrm>
                <a:off x="756" y="360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55.3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6" name="Freeform 259"/>
              <p:cNvSpPr>
                <a:spLocks/>
              </p:cNvSpPr>
              <p:nvPr/>
            </p:nvSpPr>
            <p:spPr bwMode="auto">
              <a:xfrm>
                <a:off x="845" y="3218"/>
                <a:ext cx="79" cy="410"/>
              </a:xfrm>
              <a:custGeom>
                <a:avLst/>
                <a:gdLst>
                  <a:gd name="T0" fmla="*/ 0 w 83"/>
                  <a:gd name="T1" fmla="*/ 428 h 428"/>
                  <a:gd name="T2" fmla="*/ 15 w 83"/>
                  <a:gd name="T3" fmla="*/ 428 h 428"/>
                  <a:gd name="T4" fmla="*/ 83 w 83"/>
                  <a:gd name="T5" fmla="*/ 0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28">
                    <a:moveTo>
                      <a:pt x="0" y="428"/>
                    </a:moveTo>
                    <a:lnTo>
                      <a:pt x="15" y="42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7" name="Freeform 260"/>
              <p:cNvSpPr>
                <a:spLocks/>
              </p:cNvSpPr>
              <p:nvPr/>
            </p:nvSpPr>
            <p:spPr bwMode="auto">
              <a:xfrm>
                <a:off x="929" y="3218"/>
                <a:ext cx="141" cy="410"/>
              </a:xfrm>
              <a:custGeom>
                <a:avLst/>
                <a:gdLst>
                  <a:gd name="T0" fmla="*/ 0 w 147"/>
                  <a:gd name="T1" fmla="*/ 0 h 428"/>
                  <a:gd name="T2" fmla="*/ 66 w 147"/>
                  <a:gd name="T3" fmla="*/ 0 h 428"/>
                  <a:gd name="T4" fmla="*/ 134 w 147"/>
                  <a:gd name="T5" fmla="*/ 428 h 428"/>
                  <a:gd name="T6" fmla="*/ 147 w 147"/>
                  <a:gd name="T7" fmla="*/ 428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28">
                    <a:moveTo>
                      <a:pt x="0" y="0"/>
                    </a:moveTo>
                    <a:lnTo>
                      <a:pt x="66" y="0"/>
                    </a:lnTo>
                    <a:lnTo>
                      <a:pt x="134" y="428"/>
                    </a:lnTo>
                    <a:lnTo>
                      <a:pt x="147" y="428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8" name="Rectangle 261"/>
              <p:cNvSpPr>
                <a:spLocks noChangeArrowheads="1"/>
              </p:cNvSpPr>
              <p:nvPr/>
            </p:nvSpPr>
            <p:spPr bwMode="auto">
              <a:xfrm>
                <a:off x="1083" y="365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At4g02830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9" name="Rectangle 262"/>
              <p:cNvSpPr>
                <a:spLocks noChangeArrowheads="1"/>
              </p:cNvSpPr>
              <p:nvPr/>
            </p:nvSpPr>
            <p:spPr bwMode="auto">
              <a:xfrm>
                <a:off x="756" y="365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0" name="Freeform 263"/>
              <p:cNvSpPr>
                <a:spLocks/>
              </p:cNvSpPr>
              <p:nvPr/>
            </p:nvSpPr>
            <p:spPr bwMode="auto">
              <a:xfrm>
                <a:off x="845" y="3299"/>
                <a:ext cx="79" cy="374"/>
              </a:xfrm>
              <a:custGeom>
                <a:avLst/>
                <a:gdLst>
                  <a:gd name="T0" fmla="*/ 0 w 83"/>
                  <a:gd name="T1" fmla="*/ 391 h 391"/>
                  <a:gd name="T2" fmla="*/ 15 w 83"/>
                  <a:gd name="T3" fmla="*/ 391 h 391"/>
                  <a:gd name="T4" fmla="*/ 83 w 83"/>
                  <a:gd name="T5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1">
                    <a:moveTo>
                      <a:pt x="0" y="391"/>
                    </a:moveTo>
                    <a:lnTo>
                      <a:pt x="15" y="39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1" name="Freeform 264"/>
              <p:cNvSpPr>
                <a:spLocks/>
              </p:cNvSpPr>
              <p:nvPr/>
            </p:nvSpPr>
            <p:spPr bwMode="auto">
              <a:xfrm>
                <a:off x="929" y="3299"/>
                <a:ext cx="141" cy="374"/>
              </a:xfrm>
              <a:custGeom>
                <a:avLst/>
                <a:gdLst>
                  <a:gd name="T0" fmla="*/ 0 w 147"/>
                  <a:gd name="T1" fmla="*/ 0 h 391"/>
                  <a:gd name="T2" fmla="*/ 66 w 147"/>
                  <a:gd name="T3" fmla="*/ 0 h 391"/>
                  <a:gd name="T4" fmla="*/ 134 w 147"/>
                  <a:gd name="T5" fmla="*/ 391 h 391"/>
                  <a:gd name="T6" fmla="*/ 147 w 147"/>
                  <a:gd name="T7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1">
                    <a:moveTo>
                      <a:pt x="0" y="0"/>
                    </a:moveTo>
                    <a:lnTo>
                      <a:pt x="66" y="0"/>
                    </a:lnTo>
                    <a:lnTo>
                      <a:pt x="134" y="391"/>
                    </a:lnTo>
                    <a:lnTo>
                      <a:pt x="147" y="391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2" name="Rectangle 265"/>
              <p:cNvSpPr>
                <a:spLocks noChangeArrowheads="1"/>
              </p:cNvSpPr>
              <p:nvPr/>
            </p:nvSpPr>
            <p:spPr bwMode="auto">
              <a:xfrm>
                <a:off x="1083" y="369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At4g12600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3" name="Rectangle 266"/>
              <p:cNvSpPr>
                <a:spLocks noChangeArrowheads="1"/>
              </p:cNvSpPr>
              <p:nvPr/>
            </p:nvSpPr>
            <p:spPr bwMode="auto">
              <a:xfrm>
                <a:off x="756" y="369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4" name="Freeform 267"/>
              <p:cNvSpPr>
                <a:spLocks/>
              </p:cNvSpPr>
              <p:nvPr/>
            </p:nvSpPr>
            <p:spPr bwMode="auto">
              <a:xfrm>
                <a:off x="845" y="3316"/>
                <a:ext cx="79" cy="402"/>
              </a:xfrm>
              <a:custGeom>
                <a:avLst/>
                <a:gdLst>
                  <a:gd name="T0" fmla="*/ 0 w 83"/>
                  <a:gd name="T1" fmla="*/ 420 h 420"/>
                  <a:gd name="T2" fmla="*/ 15 w 83"/>
                  <a:gd name="T3" fmla="*/ 420 h 420"/>
                  <a:gd name="T4" fmla="*/ 83 w 83"/>
                  <a:gd name="T5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20">
                    <a:moveTo>
                      <a:pt x="0" y="420"/>
                    </a:moveTo>
                    <a:lnTo>
                      <a:pt x="15" y="42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5" name="Freeform 268"/>
              <p:cNvSpPr>
                <a:spLocks/>
              </p:cNvSpPr>
              <p:nvPr/>
            </p:nvSpPr>
            <p:spPr bwMode="auto">
              <a:xfrm>
                <a:off x="929" y="3316"/>
                <a:ext cx="141" cy="402"/>
              </a:xfrm>
              <a:custGeom>
                <a:avLst/>
                <a:gdLst>
                  <a:gd name="T0" fmla="*/ 0 w 147"/>
                  <a:gd name="T1" fmla="*/ 0 h 420"/>
                  <a:gd name="T2" fmla="*/ 66 w 147"/>
                  <a:gd name="T3" fmla="*/ 0 h 420"/>
                  <a:gd name="T4" fmla="*/ 134 w 147"/>
                  <a:gd name="T5" fmla="*/ 420 h 420"/>
                  <a:gd name="T6" fmla="*/ 147 w 147"/>
                  <a:gd name="T7" fmla="*/ 42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20">
                    <a:moveTo>
                      <a:pt x="0" y="0"/>
                    </a:moveTo>
                    <a:lnTo>
                      <a:pt x="66" y="0"/>
                    </a:lnTo>
                    <a:lnTo>
                      <a:pt x="134" y="420"/>
                    </a:lnTo>
                    <a:lnTo>
                      <a:pt x="147" y="42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6" name="Rectangle 269"/>
              <p:cNvSpPr>
                <a:spLocks noChangeArrowheads="1"/>
              </p:cNvSpPr>
              <p:nvPr/>
            </p:nvSpPr>
            <p:spPr bwMode="auto">
              <a:xfrm>
                <a:off x="1083" y="3741"/>
                <a:ext cx="163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Ra2-G04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7" name="Rectangle 270"/>
              <p:cNvSpPr>
                <a:spLocks noChangeArrowheads="1"/>
              </p:cNvSpPr>
              <p:nvPr/>
            </p:nvSpPr>
            <p:spPr bwMode="auto">
              <a:xfrm>
                <a:off x="756" y="374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58.9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08" name="Freeform 271"/>
              <p:cNvSpPr>
                <a:spLocks/>
              </p:cNvSpPr>
              <p:nvPr/>
            </p:nvSpPr>
            <p:spPr bwMode="auto">
              <a:xfrm>
                <a:off x="845" y="3322"/>
                <a:ext cx="79" cy="441"/>
              </a:xfrm>
              <a:custGeom>
                <a:avLst/>
                <a:gdLst>
                  <a:gd name="T0" fmla="*/ 0 w 83"/>
                  <a:gd name="T1" fmla="*/ 461 h 461"/>
                  <a:gd name="T2" fmla="*/ 15 w 83"/>
                  <a:gd name="T3" fmla="*/ 461 h 461"/>
                  <a:gd name="T4" fmla="*/ 83 w 83"/>
                  <a:gd name="T5" fmla="*/ 0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61">
                    <a:moveTo>
                      <a:pt x="0" y="461"/>
                    </a:moveTo>
                    <a:lnTo>
                      <a:pt x="15" y="46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9" name="Freeform 272"/>
              <p:cNvSpPr>
                <a:spLocks/>
              </p:cNvSpPr>
              <p:nvPr/>
            </p:nvSpPr>
            <p:spPr bwMode="auto">
              <a:xfrm>
                <a:off x="929" y="3322"/>
                <a:ext cx="141" cy="441"/>
              </a:xfrm>
              <a:custGeom>
                <a:avLst/>
                <a:gdLst>
                  <a:gd name="T0" fmla="*/ 0 w 147"/>
                  <a:gd name="T1" fmla="*/ 0 h 461"/>
                  <a:gd name="T2" fmla="*/ 66 w 147"/>
                  <a:gd name="T3" fmla="*/ 0 h 461"/>
                  <a:gd name="T4" fmla="*/ 134 w 147"/>
                  <a:gd name="T5" fmla="*/ 461 h 461"/>
                  <a:gd name="T6" fmla="*/ 147 w 147"/>
                  <a:gd name="T7" fmla="*/ 461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61">
                    <a:moveTo>
                      <a:pt x="0" y="0"/>
                    </a:moveTo>
                    <a:lnTo>
                      <a:pt x="66" y="0"/>
                    </a:lnTo>
                    <a:lnTo>
                      <a:pt x="134" y="461"/>
                    </a:lnTo>
                    <a:lnTo>
                      <a:pt x="147" y="461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0" name="Rectangle 273"/>
              <p:cNvSpPr>
                <a:spLocks noChangeArrowheads="1"/>
              </p:cNvSpPr>
              <p:nvPr/>
            </p:nvSpPr>
            <p:spPr bwMode="auto">
              <a:xfrm>
                <a:off x="1083" y="3786"/>
                <a:ext cx="21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At4g11790c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1" name="Rectangle 274"/>
              <p:cNvSpPr>
                <a:spLocks noChangeArrowheads="1"/>
              </p:cNvSpPr>
              <p:nvPr/>
            </p:nvSpPr>
            <p:spPr bwMode="auto">
              <a:xfrm>
                <a:off x="756" y="378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59.6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2" name="Freeform 275"/>
              <p:cNvSpPr>
                <a:spLocks/>
              </p:cNvSpPr>
              <p:nvPr/>
            </p:nvSpPr>
            <p:spPr bwMode="auto">
              <a:xfrm>
                <a:off x="845" y="3342"/>
                <a:ext cx="79" cy="466"/>
              </a:xfrm>
              <a:custGeom>
                <a:avLst/>
                <a:gdLst>
                  <a:gd name="T0" fmla="*/ 0 w 83"/>
                  <a:gd name="T1" fmla="*/ 487 h 487"/>
                  <a:gd name="T2" fmla="*/ 15 w 83"/>
                  <a:gd name="T3" fmla="*/ 487 h 487"/>
                  <a:gd name="T4" fmla="*/ 83 w 83"/>
                  <a:gd name="T5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87">
                    <a:moveTo>
                      <a:pt x="0" y="487"/>
                    </a:moveTo>
                    <a:lnTo>
                      <a:pt x="15" y="487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3" name="Freeform 276"/>
              <p:cNvSpPr>
                <a:spLocks/>
              </p:cNvSpPr>
              <p:nvPr/>
            </p:nvSpPr>
            <p:spPr bwMode="auto">
              <a:xfrm>
                <a:off x="929" y="3342"/>
                <a:ext cx="141" cy="466"/>
              </a:xfrm>
              <a:custGeom>
                <a:avLst/>
                <a:gdLst>
                  <a:gd name="T0" fmla="*/ 0 w 147"/>
                  <a:gd name="T1" fmla="*/ 0 h 487"/>
                  <a:gd name="T2" fmla="*/ 66 w 147"/>
                  <a:gd name="T3" fmla="*/ 0 h 487"/>
                  <a:gd name="T4" fmla="*/ 134 w 147"/>
                  <a:gd name="T5" fmla="*/ 487 h 487"/>
                  <a:gd name="T6" fmla="*/ 147 w 147"/>
                  <a:gd name="T7" fmla="*/ 487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87">
                    <a:moveTo>
                      <a:pt x="0" y="0"/>
                    </a:moveTo>
                    <a:lnTo>
                      <a:pt x="66" y="0"/>
                    </a:lnTo>
                    <a:lnTo>
                      <a:pt x="134" y="487"/>
                    </a:lnTo>
                    <a:lnTo>
                      <a:pt x="147" y="487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4" name="Rectangle 277"/>
              <p:cNvSpPr>
                <a:spLocks noChangeArrowheads="1"/>
              </p:cNvSpPr>
              <p:nvPr/>
            </p:nvSpPr>
            <p:spPr bwMode="auto">
              <a:xfrm>
                <a:off x="1083" y="3831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At4g02425b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5" name="Rectangle 278"/>
              <p:cNvSpPr>
                <a:spLocks noChangeArrowheads="1"/>
              </p:cNvSpPr>
              <p:nvPr/>
            </p:nvSpPr>
            <p:spPr bwMode="auto">
              <a:xfrm>
                <a:off x="756" y="383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6" name="Freeform 279"/>
              <p:cNvSpPr>
                <a:spLocks/>
              </p:cNvSpPr>
              <p:nvPr/>
            </p:nvSpPr>
            <p:spPr bwMode="auto">
              <a:xfrm>
                <a:off x="845" y="3365"/>
                <a:ext cx="79" cy="488"/>
              </a:xfrm>
              <a:custGeom>
                <a:avLst/>
                <a:gdLst>
                  <a:gd name="T0" fmla="*/ 0 w 83"/>
                  <a:gd name="T1" fmla="*/ 510 h 510"/>
                  <a:gd name="T2" fmla="*/ 15 w 83"/>
                  <a:gd name="T3" fmla="*/ 510 h 510"/>
                  <a:gd name="T4" fmla="*/ 83 w 83"/>
                  <a:gd name="T5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0">
                    <a:moveTo>
                      <a:pt x="0" y="510"/>
                    </a:moveTo>
                    <a:lnTo>
                      <a:pt x="15" y="51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7" name="Freeform 280"/>
              <p:cNvSpPr>
                <a:spLocks/>
              </p:cNvSpPr>
              <p:nvPr/>
            </p:nvSpPr>
            <p:spPr bwMode="auto">
              <a:xfrm>
                <a:off x="929" y="3365"/>
                <a:ext cx="141" cy="488"/>
              </a:xfrm>
              <a:custGeom>
                <a:avLst/>
                <a:gdLst>
                  <a:gd name="T0" fmla="*/ 0 w 147"/>
                  <a:gd name="T1" fmla="*/ 0 h 510"/>
                  <a:gd name="T2" fmla="*/ 66 w 147"/>
                  <a:gd name="T3" fmla="*/ 0 h 510"/>
                  <a:gd name="T4" fmla="*/ 134 w 147"/>
                  <a:gd name="T5" fmla="*/ 510 h 510"/>
                  <a:gd name="T6" fmla="*/ 147 w 147"/>
                  <a:gd name="T7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0">
                    <a:moveTo>
                      <a:pt x="0" y="0"/>
                    </a:moveTo>
                    <a:lnTo>
                      <a:pt x="66" y="0"/>
                    </a:lnTo>
                    <a:lnTo>
                      <a:pt x="134" y="510"/>
                    </a:lnTo>
                    <a:lnTo>
                      <a:pt x="147" y="51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18" name="Rectangle 281"/>
              <p:cNvSpPr>
                <a:spLocks noChangeArrowheads="1"/>
              </p:cNvSpPr>
              <p:nvPr/>
            </p:nvSpPr>
            <p:spPr bwMode="auto">
              <a:xfrm>
                <a:off x="1083" y="3876"/>
                <a:ext cx="21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At4g14570c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9" name="Rectangle 282"/>
              <p:cNvSpPr>
                <a:spLocks noChangeArrowheads="1"/>
              </p:cNvSpPr>
              <p:nvPr/>
            </p:nvSpPr>
            <p:spPr bwMode="auto">
              <a:xfrm>
                <a:off x="756" y="387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0" name="Freeform 283"/>
              <p:cNvSpPr>
                <a:spLocks/>
              </p:cNvSpPr>
              <p:nvPr/>
            </p:nvSpPr>
            <p:spPr bwMode="auto">
              <a:xfrm>
                <a:off x="845" y="3371"/>
                <a:ext cx="79" cy="527"/>
              </a:xfrm>
              <a:custGeom>
                <a:avLst/>
                <a:gdLst>
                  <a:gd name="T0" fmla="*/ 0 w 83"/>
                  <a:gd name="T1" fmla="*/ 551 h 551"/>
                  <a:gd name="T2" fmla="*/ 15 w 83"/>
                  <a:gd name="T3" fmla="*/ 551 h 551"/>
                  <a:gd name="T4" fmla="*/ 83 w 83"/>
                  <a:gd name="T5" fmla="*/ 0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51">
                    <a:moveTo>
                      <a:pt x="0" y="551"/>
                    </a:moveTo>
                    <a:lnTo>
                      <a:pt x="15" y="55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1" name="Freeform 284"/>
              <p:cNvSpPr>
                <a:spLocks/>
              </p:cNvSpPr>
              <p:nvPr/>
            </p:nvSpPr>
            <p:spPr bwMode="auto">
              <a:xfrm>
                <a:off x="929" y="3371"/>
                <a:ext cx="141" cy="527"/>
              </a:xfrm>
              <a:custGeom>
                <a:avLst/>
                <a:gdLst>
                  <a:gd name="T0" fmla="*/ 0 w 147"/>
                  <a:gd name="T1" fmla="*/ 0 h 551"/>
                  <a:gd name="T2" fmla="*/ 66 w 147"/>
                  <a:gd name="T3" fmla="*/ 0 h 551"/>
                  <a:gd name="T4" fmla="*/ 134 w 147"/>
                  <a:gd name="T5" fmla="*/ 551 h 551"/>
                  <a:gd name="T6" fmla="*/ 147 w 147"/>
                  <a:gd name="T7" fmla="*/ 551 h 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51">
                    <a:moveTo>
                      <a:pt x="0" y="0"/>
                    </a:moveTo>
                    <a:lnTo>
                      <a:pt x="66" y="0"/>
                    </a:lnTo>
                    <a:lnTo>
                      <a:pt x="134" y="551"/>
                    </a:lnTo>
                    <a:lnTo>
                      <a:pt x="147" y="551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2" name="Rectangle 285"/>
              <p:cNvSpPr>
                <a:spLocks noChangeArrowheads="1"/>
              </p:cNvSpPr>
              <p:nvPr/>
            </p:nvSpPr>
            <p:spPr bwMode="auto">
              <a:xfrm>
                <a:off x="1083" y="3921"/>
                <a:ext cx="187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e50t66v94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3" name="Rectangle 286"/>
              <p:cNvSpPr>
                <a:spLocks noChangeArrowheads="1"/>
              </p:cNvSpPr>
              <p:nvPr/>
            </p:nvSpPr>
            <p:spPr bwMode="auto">
              <a:xfrm>
                <a:off x="756" y="392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4" name="Freeform 287"/>
              <p:cNvSpPr>
                <a:spLocks/>
              </p:cNvSpPr>
              <p:nvPr/>
            </p:nvSpPr>
            <p:spPr bwMode="auto">
              <a:xfrm>
                <a:off x="845" y="3373"/>
                <a:ext cx="79" cy="570"/>
              </a:xfrm>
              <a:custGeom>
                <a:avLst/>
                <a:gdLst>
                  <a:gd name="T0" fmla="*/ 0 w 83"/>
                  <a:gd name="T1" fmla="*/ 595 h 595"/>
                  <a:gd name="T2" fmla="*/ 15 w 83"/>
                  <a:gd name="T3" fmla="*/ 595 h 595"/>
                  <a:gd name="T4" fmla="*/ 83 w 83"/>
                  <a:gd name="T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95">
                    <a:moveTo>
                      <a:pt x="0" y="595"/>
                    </a:moveTo>
                    <a:lnTo>
                      <a:pt x="15" y="595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5" name="Freeform 288"/>
              <p:cNvSpPr>
                <a:spLocks/>
              </p:cNvSpPr>
              <p:nvPr/>
            </p:nvSpPr>
            <p:spPr bwMode="auto">
              <a:xfrm>
                <a:off x="929" y="3373"/>
                <a:ext cx="141" cy="570"/>
              </a:xfrm>
              <a:custGeom>
                <a:avLst/>
                <a:gdLst>
                  <a:gd name="T0" fmla="*/ 0 w 147"/>
                  <a:gd name="T1" fmla="*/ 0 h 595"/>
                  <a:gd name="T2" fmla="*/ 66 w 147"/>
                  <a:gd name="T3" fmla="*/ 0 h 595"/>
                  <a:gd name="T4" fmla="*/ 134 w 147"/>
                  <a:gd name="T5" fmla="*/ 595 h 595"/>
                  <a:gd name="T6" fmla="*/ 147 w 147"/>
                  <a:gd name="T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95">
                    <a:moveTo>
                      <a:pt x="0" y="0"/>
                    </a:moveTo>
                    <a:lnTo>
                      <a:pt x="66" y="0"/>
                    </a:lnTo>
                    <a:lnTo>
                      <a:pt x="134" y="595"/>
                    </a:lnTo>
                    <a:lnTo>
                      <a:pt x="147" y="59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6" name="Rectangle 289"/>
              <p:cNvSpPr>
                <a:spLocks noChangeArrowheads="1"/>
              </p:cNvSpPr>
              <p:nvPr/>
            </p:nvSpPr>
            <p:spPr bwMode="auto">
              <a:xfrm>
                <a:off x="1083" y="396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At5g47030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7" name="Rectangle 290"/>
              <p:cNvSpPr>
                <a:spLocks noChangeArrowheads="1"/>
              </p:cNvSpPr>
              <p:nvPr/>
            </p:nvSpPr>
            <p:spPr bwMode="auto">
              <a:xfrm>
                <a:off x="756" y="396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61.5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8" name="Freeform 291"/>
              <p:cNvSpPr>
                <a:spLocks/>
              </p:cNvSpPr>
              <p:nvPr/>
            </p:nvSpPr>
            <p:spPr bwMode="auto">
              <a:xfrm>
                <a:off x="845" y="3396"/>
                <a:ext cx="79" cy="592"/>
              </a:xfrm>
              <a:custGeom>
                <a:avLst/>
                <a:gdLst>
                  <a:gd name="T0" fmla="*/ 0 w 83"/>
                  <a:gd name="T1" fmla="*/ 618 h 618"/>
                  <a:gd name="T2" fmla="*/ 15 w 83"/>
                  <a:gd name="T3" fmla="*/ 618 h 618"/>
                  <a:gd name="T4" fmla="*/ 83 w 83"/>
                  <a:gd name="T5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18">
                    <a:moveTo>
                      <a:pt x="0" y="618"/>
                    </a:moveTo>
                    <a:lnTo>
                      <a:pt x="15" y="61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29" name="Freeform 292"/>
              <p:cNvSpPr>
                <a:spLocks/>
              </p:cNvSpPr>
              <p:nvPr/>
            </p:nvSpPr>
            <p:spPr bwMode="auto">
              <a:xfrm>
                <a:off x="929" y="3396"/>
                <a:ext cx="141" cy="592"/>
              </a:xfrm>
              <a:custGeom>
                <a:avLst/>
                <a:gdLst>
                  <a:gd name="T0" fmla="*/ 0 w 147"/>
                  <a:gd name="T1" fmla="*/ 0 h 618"/>
                  <a:gd name="T2" fmla="*/ 66 w 147"/>
                  <a:gd name="T3" fmla="*/ 0 h 618"/>
                  <a:gd name="T4" fmla="*/ 134 w 147"/>
                  <a:gd name="T5" fmla="*/ 618 h 618"/>
                  <a:gd name="T6" fmla="*/ 147 w 147"/>
                  <a:gd name="T7" fmla="*/ 618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18">
                    <a:moveTo>
                      <a:pt x="0" y="0"/>
                    </a:moveTo>
                    <a:lnTo>
                      <a:pt x="66" y="0"/>
                    </a:lnTo>
                    <a:lnTo>
                      <a:pt x="134" y="618"/>
                    </a:lnTo>
                    <a:lnTo>
                      <a:pt x="147" y="618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0" name="Rectangle 293"/>
              <p:cNvSpPr>
                <a:spLocks noChangeArrowheads="1"/>
              </p:cNvSpPr>
              <p:nvPr/>
            </p:nvSpPr>
            <p:spPr bwMode="auto">
              <a:xfrm>
                <a:off x="1083" y="4011"/>
                <a:ext cx="129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ec2c12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1" name="Rectangle 294"/>
              <p:cNvSpPr>
                <a:spLocks noChangeArrowheads="1"/>
              </p:cNvSpPr>
              <p:nvPr/>
            </p:nvSpPr>
            <p:spPr bwMode="auto">
              <a:xfrm>
                <a:off x="756" y="401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62.2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2" name="Freeform 295"/>
              <p:cNvSpPr>
                <a:spLocks/>
              </p:cNvSpPr>
              <p:nvPr/>
            </p:nvSpPr>
            <p:spPr bwMode="auto">
              <a:xfrm>
                <a:off x="845" y="3417"/>
                <a:ext cx="79" cy="616"/>
              </a:xfrm>
              <a:custGeom>
                <a:avLst/>
                <a:gdLst>
                  <a:gd name="T0" fmla="*/ 0 w 83"/>
                  <a:gd name="T1" fmla="*/ 644 h 644"/>
                  <a:gd name="T2" fmla="*/ 15 w 83"/>
                  <a:gd name="T3" fmla="*/ 644 h 644"/>
                  <a:gd name="T4" fmla="*/ 83 w 83"/>
                  <a:gd name="T5" fmla="*/ 0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44">
                    <a:moveTo>
                      <a:pt x="0" y="644"/>
                    </a:moveTo>
                    <a:lnTo>
                      <a:pt x="15" y="64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3" name="Freeform 296"/>
              <p:cNvSpPr>
                <a:spLocks/>
              </p:cNvSpPr>
              <p:nvPr/>
            </p:nvSpPr>
            <p:spPr bwMode="auto">
              <a:xfrm>
                <a:off x="929" y="3417"/>
                <a:ext cx="141" cy="616"/>
              </a:xfrm>
              <a:custGeom>
                <a:avLst/>
                <a:gdLst>
                  <a:gd name="T0" fmla="*/ 0 w 147"/>
                  <a:gd name="T1" fmla="*/ 0 h 644"/>
                  <a:gd name="T2" fmla="*/ 66 w 147"/>
                  <a:gd name="T3" fmla="*/ 0 h 644"/>
                  <a:gd name="T4" fmla="*/ 134 w 147"/>
                  <a:gd name="T5" fmla="*/ 644 h 644"/>
                  <a:gd name="T6" fmla="*/ 147 w 147"/>
                  <a:gd name="T7" fmla="*/ 644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44">
                    <a:moveTo>
                      <a:pt x="0" y="0"/>
                    </a:moveTo>
                    <a:lnTo>
                      <a:pt x="66" y="0"/>
                    </a:lnTo>
                    <a:lnTo>
                      <a:pt x="134" y="644"/>
                    </a:lnTo>
                    <a:lnTo>
                      <a:pt x="147" y="64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4" name="Rectangle 297"/>
              <p:cNvSpPr>
                <a:spLocks noChangeArrowheads="1"/>
              </p:cNvSpPr>
              <p:nvPr/>
            </p:nvSpPr>
            <p:spPr bwMode="auto">
              <a:xfrm>
                <a:off x="1083" y="405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At2g01640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5" name="Rectangle 298"/>
              <p:cNvSpPr>
                <a:spLocks noChangeArrowheads="1"/>
              </p:cNvSpPr>
              <p:nvPr/>
            </p:nvSpPr>
            <p:spPr bwMode="auto">
              <a:xfrm>
                <a:off x="756" y="405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62.5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6" name="Freeform 299"/>
              <p:cNvSpPr>
                <a:spLocks/>
              </p:cNvSpPr>
              <p:nvPr/>
            </p:nvSpPr>
            <p:spPr bwMode="auto">
              <a:xfrm>
                <a:off x="845" y="3425"/>
                <a:ext cx="79" cy="653"/>
              </a:xfrm>
              <a:custGeom>
                <a:avLst/>
                <a:gdLst>
                  <a:gd name="T0" fmla="*/ 0 w 83"/>
                  <a:gd name="T1" fmla="*/ 682 h 682"/>
                  <a:gd name="T2" fmla="*/ 15 w 83"/>
                  <a:gd name="T3" fmla="*/ 682 h 682"/>
                  <a:gd name="T4" fmla="*/ 83 w 83"/>
                  <a:gd name="T5" fmla="*/ 0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82">
                    <a:moveTo>
                      <a:pt x="0" y="682"/>
                    </a:moveTo>
                    <a:lnTo>
                      <a:pt x="15" y="68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7" name="Freeform 300"/>
              <p:cNvSpPr>
                <a:spLocks/>
              </p:cNvSpPr>
              <p:nvPr/>
            </p:nvSpPr>
            <p:spPr bwMode="auto">
              <a:xfrm>
                <a:off x="929" y="3425"/>
                <a:ext cx="141" cy="653"/>
              </a:xfrm>
              <a:custGeom>
                <a:avLst/>
                <a:gdLst>
                  <a:gd name="T0" fmla="*/ 0 w 147"/>
                  <a:gd name="T1" fmla="*/ 0 h 682"/>
                  <a:gd name="T2" fmla="*/ 66 w 147"/>
                  <a:gd name="T3" fmla="*/ 0 h 682"/>
                  <a:gd name="T4" fmla="*/ 134 w 147"/>
                  <a:gd name="T5" fmla="*/ 682 h 682"/>
                  <a:gd name="T6" fmla="*/ 147 w 147"/>
                  <a:gd name="T7" fmla="*/ 682 h 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82">
                    <a:moveTo>
                      <a:pt x="0" y="0"/>
                    </a:moveTo>
                    <a:lnTo>
                      <a:pt x="66" y="0"/>
                    </a:lnTo>
                    <a:lnTo>
                      <a:pt x="134" y="682"/>
                    </a:lnTo>
                    <a:lnTo>
                      <a:pt x="147" y="682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8" name="Rectangle 301"/>
              <p:cNvSpPr>
                <a:spLocks noChangeArrowheads="1"/>
              </p:cNvSpPr>
              <p:nvPr/>
            </p:nvSpPr>
            <p:spPr bwMode="auto">
              <a:xfrm>
                <a:off x="1083" y="410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At2g01400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39" name="Rectangle 302"/>
              <p:cNvSpPr>
                <a:spLocks noChangeArrowheads="1"/>
              </p:cNvSpPr>
              <p:nvPr/>
            </p:nvSpPr>
            <p:spPr bwMode="auto">
              <a:xfrm>
                <a:off x="756" y="410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62.8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0" name="Freeform 303"/>
              <p:cNvSpPr>
                <a:spLocks/>
              </p:cNvSpPr>
              <p:nvPr/>
            </p:nvSpPr>
            <p:spPr bwMode="auto">
              <a:xfrm>
                <a:off x="845" y="3434"/>
                <a:ext cx="79" cy="689"/>
              </a:xfrm>
              <a:custGeom>
                <a:avLst/>
                <a:gdLst>
                  <a:gd name="T0" fmla="*/ 0 w 83"/>
                  <a:gd name="T1" fmla="*/ 720 h 720"/>
                  <a:gd name="T2" fmla="*/ 15 w 83"/>
                  <a:gd name="T3" fmla="*/ 720 h 720"/>
                  <a:gd name="T4" fmla="*/ 83 w 83"/>
                  <a:gd name="T5" fmla="*/ 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20">
                    <a:moveTo>
                      <a:pt x="0" y="720"/>
                    </a:moveTo>
                    <a:lnTo>
                      <a:pt x="15" y="72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1" name="Freeform 304"/>
              <p:cNvSpPr>
                <a:spLocks/>
              </p:cNvSpPr>
              <p:nvPr/>
            </p:nvSpPr>
            <p:spPr bwMode="auto">
              <a:xfrm>
                <a:off x="929" y="3434"/>
                <a:ext cx="141" cy="689"/>
              </a:xfrm>
              <a:custGeom>
                <a:avLst/>
                <a:gdLst>
                  <a:gd name="T0" fmla="*/ 0 w 147"/>
                  <a:gd name="T1" fmla="*/ 0 h 720"/>
                  <a:gd name="T2" fmla="*/ 66 w 147"/>
                  <a:gd name="T3" fmla="*/ 0 h 720"/>
                  <a:gd name="T4" fmla="*/ 134 w 147"/>
                  <a:gd name="T5" fmla="*/ 720 h 720"/>
                  <a:gd name="T6" fmla="*/ 147 w 147"/>
                  <a:gd name="T7" fmla="*/ 72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20">
                    <a:moveTo>
                      <a:pt x="0" y="0"/>
                    </a:moveTo>
                    <a:lnTo>
                      <a:pt x="66" y="0"/>
                    </a:lnTo>
                    <a:lnTo>
                      <a:pt x="134" y="720"/>
                    </a:lnTo>
                    <a:lnTo>
                      <a:pt x="147" y="72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2" name="Rectangle 305"/>
              <p:cNvSpPr>
                <a:spLocks noChangeArrowheads="1"/>
              </p:cNvSpPr>
              <p:nvPr/>
            </p:nvSpPr>
            <p:spPr bwMode="auto">
              <a:xfrm>
                <a:off x="1083" y="414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At1g65840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3" name="Rectangle 306"/>
              <p:cNvSpPr>
                <a:spLocks noChangeArrowheads="1"/>
              </p:cNvSpPr>
              <p:nvPr/>
            </p:nvSpPr>
            <p:spPr bwMode="auto">
              <a:xfrm>
                <a:off x="756" y="414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64.0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4" name="Freeform 307"/>
              <p:cNvSpPr>
                <a:spLocks/>
              </p:cNvSpPr>
              <p:nvPr/>
            </p:nvSpPr>
            <p:spPr bwMode="auto">
              <a:xfrm>
                <a:off x="845" y="3468"/>
                <a:ext cx="79" cy="700"/>
              </a:xfrm>
              <a:custGeom>
                <a:avLst/>
                <a:gdLst>
                  <a:gd name="T0" fmla="*/ 0 w 83"/>
                  <a:gd name="T1" fmla="*/ 731 h 731"/>
                  <a:gd name="T2" fmla="*/ 15 w 83"/>
                  <a:gd name="T3" fmla="*/ 731 h 731"/>
                  <a:gd name="T4" fmla="*/ 83 w 83"/>
                  <a:gd name="T5" fmla="*/ 0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31">
                    <a:moveTo>
                      <a:pt x="0" y="731"/>
                    </a:moveTo>
                    <a:lnTo>
                      <a:pt x="15" y="73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5" name="Freeform 308"/>
              <p:cNvSpPr>
                <a:spLocks/>
              </p:cNvSpPr>
              <p:nvPr/>
            </p:nvSpPr>
            <p:spPr bwMode="auto">
              <a:xfrm>
                <a:off x="929" y="3468"/>
                <a:ext cx="141" cy="700"/>
              </a:xfrm>
              <a:custGeom>
                <a:avLst/>
                <a:gdLst>
                  <a:gd name="T0" fmla="*/ 0 w 147"/>
                  <a:gd name="T1" fmla="*/ 0 h 731"/>
                  <a:gd name="T2" fmla="*/ 66 w 147"/>
                  <a:gd name="T3" fmla="*/ 0 h 731"/>
                  <a:gd name="T4" fmla="*/ 134 w 147"/>
                  <a:gd name="T5" fmla="*/ 731 h 731"/>
                  <a:gd name="T6" fmla="*/ 147 w 147"/>
                  <a:gd name="T7" fmla="*/ 731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31">
                    <a:moveTo>
                      <a:pt x="0" y="0"/>
                    </a:moveTo>
                    <a:lnTo>
                      <a:pt x="66" y="0"/>
                    </a:lnTo>
                    <a:lnTo>
                      <a:pt x="134" y="731"/>
                    </a:lnTo>
                    <a:lnTo>
                      <a:pt x="147" y="731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6" name="Rectangle 309"/>
              <p:cNvSpPr>
                <a:spLocks noChangeArrowheads="1"/>
              </p:cNvSpPr>
              <p:nvPr/>
            </p:nvSpPr>
            <p:spPr bwMode="auto">
              <a:xfrm>
                <a:off x="1083" y="419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At4g09900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7" name="Rectangle 310"/>
              <p:cNvSpPr>
                <a:spLocks noChangeArrowheads="1"/>
              </p:cNvSpPr>
              <p:nvPr/>
            </p:nvSpPr>
            <p:spPr bwMode="auto">
              <a:xfrm>
                <a:off x="756" y="419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68.5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48" name="Freeform 311"/>
              <p:cNvSpPr>
                <a:spLocks/>
              </p:cNvSpPr>
              <p:nvPr/>
            </p:nvSpPr>
            <p:spPr bwMode="auto">
              <a:xfrm>
                <a:off x="845" y="3598"/>
                <a:ext cx="79" cy="615"/>
              </a:xfrm>
              <a:custGeom>
                <a:avLst/>
                <a:gdLst>
                  <a:gd name="T0" fmla="*/ 0 w 83"/>
                  <a:gd name="T1" fmla="*/ 643 h 643"/>
                  <a:gd name="T2" fmla="*/ 15 w 83"/>
                  <a:gd name="T3" fmla="*/ 643 h 643"/>
                  <a:gd name="T4" fmla="*/ 83 w 83"/>
                  <a:gd name="T5" fmla="*/ 0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43">
                    <a:moveTo>
                      <a:pt x="0" y="643"/>
                    </a:moveTo>
                    <a:lnTo>
                      <a:pt x="15" y="64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9" name="Freeform 312"/>
              <p:cNvSpPr>
                <a:spLocks/>
              </p:cNvSpPr>
              <p:nvPr/>
            </p:nvSpPr>
            <p:spPr bwMode="auto">
              <a:xfrm>
                <a:off x="929" y="3598"/>
                <a:ext cx="141" cy="615"/>
              </a:xfrm>
              <a:custGeom>
                <a:avLst/>
                <a:gdLst>
                  <a:gd name="T0" fmla="*/ 0 w 147"/>
                  <a:gd name="T1" fmla="*/ 0 h 643"/>
                  <a:gd name="T2" fmla="*/ 66 w 147"/>
                  <a:gd name="T3" fmla="*/ 0 h 643"/>
                  <a:gd name="T4" fmla="*/ 134 w 147"/>
                  <a:gd name="T5" fmla="*/ 643 h 643"/>
                  <a:gd name="T6" fmla="*/ 147 w 147"/>
                  <a:gd name="T7" fmla="*/ 643 h 6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43">
                    <a:moveTo>
                      <a:pt x="0" y="0"/>
                    </a:moveTo>
                    <a:lnTo>
                      <a:pt x="66" y="0"/>
                    </a:lnTo>
                    <a:lnTo>
                      <a:pt x="134" y="643"/>
                    </a:lnTo>
                    <a:lnTo>
                      <a:pt x="147" y="643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0" name="Rectangle 313"/>
              <p:cNvSpPr>
                <a:spLocks noChangeArrowheads="1"/>
              </p:cNvSpPr>
              <p:nvPr/>
            </p:nvSpPr>
            <p:spPr bwMode="auto">
              <a:xfrm>
                <a:off x="1083" y="4236"/>
                <a:ext cx="23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p80m48v270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1" name="Rectangle 314"/>
              <p:cNvSpPr>
                <a:spLocks noChangeArrowheads="1"/>
              </p:cNvSpPr>
              <p:nvPr/>
            </p:nvSpPr>
            <p:spPr bwMode="auto">
              <a:xfrm>
                <a:off x="756" y="423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2" name="Freeform 315"/>
              <p:cNvSpPr>
                <a:spLocks/>
              </p:cNvSpPr>
              <p:nvPr/>
            </p:nvSpPr>
            <p:spPr bwMode="auto">
              <a:xfrm>
                <a:off x="845" y="3664"/>
                <a:ext cx="79" cy="594"/>
              </a:xfrm>
              <a:custGeom>
                <a:avLst/>
                <a:gdLst>
                  <a:gd name="T0" fmla="*/ 0 w 83"/>
                  <a:gd name="T1" fmla="*/ 621 h 621"/>
                  <a:gd name="T2" fmla="*/ 15 w 83"/>
                  <a:gd name="T3" fmla="*/ 621 h 621"/>
                  <a:gd name="T4" fmla="*/ 83 w 83"/>
                  <a:gd name="T5" fmla="*/ 0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21">
                    <a:moveTo>
                      <a:pt x="0" y="621"/>
                    </a:moveTo>
                    <a:lnTo>
                      <a:pt x="15" y="62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3" name="Freeform 316"/>
              <p:cNvSpPr>
                <a:spLocks/>
              </p:cNvSpPr>
              <p:nvPr/>
            </p:nvSpPr>
            <p:spPr bwMode="auto">
              <a:xfrm>
                <a:off x="929" y="3664"/>
                <a:ext cx="141" cy="594"/>
              </a:xfrm>
              <a:custGeom>
                <a:avLst/>
                <a:gdLst>
                  <a:gd name="T0" fmla="*/ 0 w 147"/>
                  <a:gd name="T1" fmla="*/ 0 h 621"/>
                  <a:gd name="T2" fmla="*/ 66 w 147"/>
                  <a:gd name="T3" fmla="*/ 0 h 621"/>
                  <a:gd name="T4" fmla="*/ 134 w 147"/>
                  <a:gd name="T5" fmla="*/ 621 h 621"/>
                  <a:gd name="T6" fmla="*/ 147 w 147"/>
                  <a:gd name="T7" fmla="*/ 62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21">
                    <a:moveTo>
                      <a:pt x="0" y="0"/>
                    </a:moveTo>
                    <a:lnTo>
                      <a:pt x="66" y="0"/>
                    </a:lnTo>
                    <a:lnTo>
                      <a:pt x="134" y="621"/>
                    </a:lnTo>
                    <a:lnTo>
                      <a:pt x="147" y="62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4" name="Rectangle 317"/>
              <p:cNvSpPr>
                <a:spLocks noChangeArrowheads="1"/>
              </p:cNvSpPr>
              <p:nvPr/>
            </p:nvSpPr>
            <p:spPr bwMode="auto">
              <a:xfrm>
                <a:off x="1083" y="428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At1g71890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5" name="Rectangle 318"/>
              <p:cNvSpPr>
                <a:spLocks noChangeArrowheads="1"/>
              </p:cNvSpPr>
              <p:nvPr/>
            </p:nvSpPr>
            <p:spPr bwMode="auto">
              <a:xfrm>
                <a:off x="756" y="428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76.3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6" name="Freeform 319"/>
              <p:cNvSpPr>
                <a:spLocks/>
              </p:cNvSpPr>
              <p:nvPr/>
            </p:nvSpPr>
            <p:spPr bwMode="auto">
              <a:xfrm>
                <a:off x="845" y="3822"/>
                <a:ext cx="79" cy="481"/>
              </a:xfrm>
              <a:custGeom>
                <a:avLst/>
                <a:gdLst>
                  <a:gd name="T0" fmla="*/ 0 w 83"/>
                  <a:gd name="T1" fmla="*/ 503 h 503"/>
                  <a:gd name="T2" fmla="*/ 15 w 83"/>
                  <a:gd name="T3" fmla="*/ 503 h 503"/>
                  <a:gd name="T4" fmla="*/ 83 w 83"/>
                  <a:gd name="T5" fmla="*/ 0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03">
                    <a:moveTo>
                      <a:pt x="0" y="503"/>
                    </a:moveTo>
                    <a:lnTo>
                      <a:pt x="15" y="50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7" name="Freeform 320"/>
              <p:cNvSpPr>
                <a:spLocks/>
              </p:cNvSpPr>
              <p:nvPr/>
            </p:nvSpPr>
            <p:spPr bwMode="auto">
              <a:xfrm>
                <a:off x="929" y="3822"/>
                <a:ext cx="141" cy="481"/>
              </a:xfrm>
              <a:custGeom>
                <a:avLst/>
                <a:gdLst>
                  <a:gd name="T0" fmla="*/ 0 w 147"/>
                  <a:gd name="T1" fmla="*/ 0 h 503"/>
                  <a:gd name="T2" fmla="*/ 66 w 147"/>
                  <a:gd name="T3" fmla="*/ 0 h 503"/>
                  <a:gd name="T4" fmla="*/ 134 w 147"/>
                  <a:gd name="T5" fmla="*/ 503 h 503"/>
                  <a:gd name="T6" fmla="*/ 147 w 147"/>
                  <a:gd name="T7" fmla="*/ 503 h 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03">
                    <a:moveTo>
                      <a:pt x="0" y="0"/>
                    </a:moveTo>
                    <a:lnTo>
                      <a:pt x="66" y="0"/>
                    </a:lnTo>
                    <a:lnTo>
                      <a:pt x="134" y="503"/>
                    </a:lnTo>
                    <a:lnTo>
                      <a:pt x="147" y="503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58" name="Rectangle 321"/>
              <p:cNvSpPr>
                <a:spLocks noChangeArrowheads="1"/>
              </p:cNvSpPr>
              <p:nvPr/>
            </p:nvSpPr>
            <p:spPr bwMode="auto">
              <a:xfrm>
                <a:off x="1083" y="432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At1g71930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9" name="Rectangle 322"/>
              <p:cNvSpPr>
                <a:spLocks noChangeArrowheads="1"/>
              </p:cNvSpPr>
              <p:nvPr/>
            </p:nvSpPr>
            <p:spPr bwMode="auto">
              <a:xfrm>
                <a:off x="756" y="432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77.6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0" name="Freeform 323"/>
              <p:cNvSpPr>
                <a:spLocks/>
              </p:cNvSpPr>
              <p:nvPr/>
            </p:nvSpPr>
            <p:spPr bwMode="auto">
              <a:xfrm>
                <a:off x="845" y="3859"/>
                <a:ext cx="79" cy="489"/>
              </a:xfrm>
              <a:custGeom>
                <a:avLst/>
                <a:gdLst>
                  <a:gd name="T0" fmla="*/ 0 w 83"/>
                  <a:gd name="T1" fmla="*/ 511 h 511"/>
                  <a:gd name="T2" fmla="*/ 15 w 83"/>
                  <a:gd name="T3" fmla="*/ 511 h 511"/>
                  <a:gd name="T4" fmla="*/ 83 w 83"/>
                  <a:gd name="T5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1">
                    <a:moveTo>
                      <a:pt x="0" y="511"/>
                    </a:moveTo>
                    <a:lnTo>
                      <a:pt x="15" y="51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1" name="Freeform 324"/>
              <p:cNvSpPr>
                <a:spLocks/>
              </p:cNvSpPr>
              <p:nvPr/>
            </p:nvSpPr>
            <p:spPr bwMode="auto">
              <a:xfrm>
                <a:off x="929" y="3859"/>
                <a:ext cx="141" cy="489"/>
              </a:xfrm>
              <a:custGeom>
                <a:avLst/>
                <a:gdLst>
                  <a:gd name="T0" fmla="*/ 0 w 147"/>
                  <a:gd name="T1" fmla="*/ 0 h 511"/>
                  <a:gd name="T2" fmla="*/ 66 w 147"/>
                  <a:gd name="T3" fmla="*/ 0 h 511"/>
                  <a:gd name="T4" fmla="*/ 134 w 147"/>
                  <a:gd name="T5" fmla="*/ 511 h 511"/>
                  <a:gd name="T6" fmla="*/ 147 w 147"/>
                  <a:gd name="T7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1">
                    <a:moveTo>
                      <a:pt x="0" y="0"/>
                    </a:moveTo>
                    <a:lnTo>
                      <a:pt x="66" y="0"/>
                    </a:lnTo>
                    <a:lnTo>
                      <a:pt x="134" y="511"/>
                    </a:lnTo>
                    <a:lnTo>
                      <a:pt x="147" y="511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2" name="Rectangle 325"/>
              <p:cNvSpPr>
                <a:spLocks noChangeArrowheads="1"/>
              </p:cNvSpPr>
              <p:nvPr/>
            </p:nvSpPr>
            <p:spPr bwMode="auto">
              <a:xfrm>
                <a:off x="1083" y="437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At5g26990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3" name="Rectangle 326"/>
              <p:cNvSpPr>
                <a:spLocks noChangeArrowheads="1"/>
              </p:cNvSpPr>
              <p:nvPr/>
            </p:nvSpPr>
            <p:spPr bwMode="auto">
              <a:xfrm>
                <a:off x="756" y="437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79.0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4" name="Freeform 327"/>
              <p:cNvSpPr>
                <a:spLocks/>
              </p:cNvSpPr>
              <p:nvPr/>
            </p:nvSpPr>
            <p:spPr bwMode="auto">
              <a:xfrm>
                <a:off x="845" y="3899"/>
                <a:ext cx="79" cy="494"/>
              </a:xfrm>
              <a:custGeom>
                <a:avLst/>
                <a:gdLst>
                  <a:gd name="T0" fmla="*/ 0 w 83"/>
                  <a:gd name="T1" fmla="*/ 516 h 516"/>
                  <a:gd name="T2" fmla="*/ 15 w 83"/>
                  <a:gd name="T3" fmla="*/ 516 h 516"/>
                  <a:gd name="T4" fmla="*/ 83 w 83"/>
                  <a:gd name="T5" fmla="*/ 0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6">
                    <a:moveTo>
                      <a:pt x="0" y="516"/>
                    </a:moveTo>
                    <a:lnTo>
                      <a:pt x="15" y="516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5" name="Freeform 328"/>
              <p:cNvSpPr>
                <a:spLocks/>
              </p:cNvSpPr>
              <p:nvPr/>
            </p:nvSpPr>
            <p:spPr bwMode="auto">
              <a:xfrm>
                <a:off x="929" y="3899"/>
                <a:ext cx="141" cy="494"/>
              </a:xfrm>
              <a:custGeom>
                <a:avLst/>
                <a:gdLst>
                  <a:gd name="T0" fmla="*/ 0 w 147"/>
                  <a:gd name="T1" fmla="*/ 0 h 516"/>
                  <a:gd name="T2" fmla="*/ 66 w 147"/>
                  <a:gd name="T3" fmla="*/ 0 h 516"/>
                  <a:gd name="T4" fmla="*/ 134 w 147"/>
                  <a:gd name="T5" fmla="*/ 516 h 516"/>
                  <a:gd name="T6" fmla="*/ 147 w 147"/>
                  <a:gd name="T7" fmla="*/ 516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6">
                    <a:moveTo>
                      <a:pt x="0" y="0"/>
                    </a:moveTo>
                    <a:lnTo>
                      <a:pt x="66" y="0"/>
                    </a:lnTo>
                    <a:lnTo>
                      <a:pt x="134" y="516"/>
                    </a:lnTo>
                    <a:lnTo>
                      <a:pt x="147" y="516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66" name="Rectangle 329"/>
              <p:cNvSpPr>
                <a:spLocks noChangeArrowheads="1"/>
              </p:cNvSpPr>
              <p:nvPr/>
            </p:nvSpPr>
            <p:spPr bwMode="auto">
              <a:xfrm>
                <a:off x="1083" y="4416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At5g27740b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7" name="Rectangle 330"/>
              <p:cNvSpPr>
                <a:spLocks noChangeArrowheads="1"/>
              </p:cNvSpPr>
              <p:nvPr/>
            </p:nvSpPr>
            <p:spPr bwMode="auto">
              <a:xfrm>
                <a:off x="1310" y="441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At5g26860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8" name="Rectangle 331"/>
              <p:cNvSpPr>
                <a:spLocks noChangeArrowheads="1"/>
              </p:cNvSpPr>
              <p:nvPr/>
            </p:nvSpPr>
            <p:spPr bwMode="auto">
              <a:xfrm>
                <a:off x="756" y="441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9" name="Freeform 332"/>
              <p:cNvSpPr>
                <a:spLocks/>
              </p:cNvSpPr>
              <p:nvPr/>
            </p:nvSpPr>
            <p:spPr bwMode="auto">
              <a:xfrm>
                <a:off x="845" y="3931"/>
                <a:ext cx="79" cy="507"/>
              </a:xfrm>
              <a:custGeom>
                <a:avLst/>
                <a:gdLst>
                  <a:gd name="T0" fmla="*/ 0 w 83"/>
                  <a:gd name="T1" fmla="*/ 530 h 530"/>
                  <a:gd name="T2" fmla="*/ 15 w 83"/>
                  <a:gd name="T3" fmla="*/ 530 h 530"/>
                  <a:gd name="T4" fmla="*/ 83 w 83"/>
                  <a:gd name="T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30">
                    <a:moveTo>
                      <a:pt x="0" y="530"/>
                    </a:moveTo>
                    <a:lnTo>
                      <a:pt x="15" y="53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0" name="Freeform 333"/>
              <p:cNvSpPr>
                <a:spLocks/>
              </p:cNvSpPr>
              <p:nvPr/>
            </p:nvSpPr>
            <p:spPr bwMode="auto">
              <a:xfrm>
                <a:off x="929" y="3931"/>
                <a:ext cx="141" cy="507"/>
              </a:xfrm>
              <a:custGeom>
                <a:avLst/>
                <a:gdLst>
                  <a:gd name="T0" fmla="*/ 0 w 147"/>
                  <a:gd name="T1" fmla="*/ 0 h 530"/>
                  <a:gd name="T2" fmla="*/ 66 w 147"/>
                  <a:gd name="T3" fmla="*/ 0 h 530"/>
                  <a:gd name="T4" fmla="*/ 134 w 147"/>
                  <a:gd name="T5" fmla="*/ 530 h 530"/>
                  <a:gd name="T6" fmla="*/ 147 w 147"/>
                  <a:gd name="T7" fmla="*/ 53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30">
                    <a:moveTo>
                      <a:pt x="0" y="0"/>
                    </a:moveTo>
                    <a:lnTo>
                      <a:pt x="66" y="0"/>
                    </a:lnTo>
                    <a:lnTo>
                      <a:pt x="134" y="530"/>
                    </a:lnTo>
                    <a:lnTo>
                      <a:pt x="147" y="53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1" name="Line 334"/>
              <p:cNvSpPr>
                <a:spLocks noChangeShapeType="1"/>
              </p:cNvSpPr>
              <p:nvPr/>
            </p:nvSpPr>
            <p:spPr bwMode="auto">
              <a:xfrm>
                <a:off x="1072" y="4422"/>
                <a:ext cx="0" cy="3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2" name="Rectangle 335"/>
              <p:cNvSpPr>
                <a:spLocks noChangeArrowheads="1"/>
              </p:cNvSpPr>
              <p:nvPr/>
            </p:nvSpPr>
            <p:spPr bwMode="auto">
              <a:xfrm>
                <a:off x="1083" y="4461"/>
                <a:ext cx="21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p33t83h171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3" name="Rectangle 336"/>
              <p:cNvSpPr>
                <a:spLocks noChangeArrowheads="1"/>
              </p:cNvSpPr>
              <p:nvPr/>
            </p:nvSpPr>
            <p:spPr bwMode="auto">
              <a:xfrm>
                <a:off x="756" y="446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4" name="Freeform 337"/>
              <p:cNvSpPr>
                <a:spLocks/>
              </p:cNvSpPr>
              <p:nvPr/>
            </p:nvSpPr>
            <p:spPr bwMode="auto">
              <a:xfrm>
                <a:off x="845" y="3942"/>
                <a:ext cx="79" cy="541"/>
              </a:xfrm>
              <a:custGeom>
                <a:avLst/>
                <a:gdLst>
                  <a:gd name="T0" fmla="*/ 0 w 83"/>
                  <a:gd name="T1" fmla="*/ 565 h 565"/>
                  <a:gd name="T2" fmla="*/ 15 w 83"/>
                  <a:gd name="T3" fmla="*/ 565 h 565"/>
                  <a:gd name="T4" fmla="*/ 83 w 83"/>
                  <a:gd name="T5" fmla="*/ 0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65">
                    <a:moveTo>
                      <a:pt x="0" y="565"/>
                    </a:moveTo>
                    <a:lnTo>
                      <a:pt x="15" y="565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5" name="Freeform 338"/>
              <p:cNvSpPr>
                <a:spLocks/>
              </p:cNvSpPr>
              <p:nvPr/>
            </p:nvSpPr>
            <p:spPr bwMode="auto">
              <a:xfrm>
                <a:off x="929" y="3942"/>
                <a:ext cx="141" cy="541"/>
              </a:xfrm>
              <a:custGeom>
                <a:avLst/>
                <a:gdLst>
                  <a:gd name="T0" fmla="*/ 0 w 147"/>
                  <a:gd name="T1" fmla="*/ 0 h 565"/>
                  <a:gd name="T2" fmla="*/ 66 w 147"/>
                  <a:gd name="T3" fmla="*/ 0 h 565"/>
                  <a:gd name="T4" fmla="*/ 134 w 147"/>
                  <a:gd name="T5" fmla="*/ 565 h 565"/>
                  <a:gd name="T6" fmla="*/ 147 w 147"/>
                  <a:gd name="T7" fmla="*/ 565 h 5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65">
                    <a:moveTo>
                      <a:pt x="0" y="0"/>
                    </a:moveTo>
                    <a:lnTo>
                      <a:pt x="66" y="0"/>
                    </a:lnTo>
                    <a:lnTo>
                      <a:pt x="134" y="565"/>
                    </a:lnTo>
                    <a:lnTo>
                      <a:pt x="147" y="56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6" name="Rectangle 339"/>
              <p:cNvSpPr>
                <a:spLocks noChangeArrowheads="1"/>
              </p:cNvSpPr>
              <p:nvPr/>
            </p:nvSpPr>
            <p:spPr bwMode="auto">
              <a:xfrm>
                <a:off x="1083" y="4506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At5g26210a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7" name="Rectangle 340"/>
              <p:cNvSpPr>
                <a:spLocks noChangeArrowheads="1"/>
              </p:cNvSpPr>
              <p:nvPr/>
            </p:nvSpPr>
            <p:spPr bwMode="auto">
              <a:xfrm>
                <a:off x="756" y="450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81.8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78" name="Freeform 341"/>
              <p:cNvSpPr>
                <a:spLocks/>
              </p:cNvSpPr>
              <p:nvPr/>
            </p:nvSpPr>
            <p:spPr bwMode="auto">
              <a:xfrm>
                <a:off x="845" y="3980"/>
                <a:ext cx="79" cy="548"/>
              </a:xfrm>
              <a:custGeom>
                <a:avLst/>
                <a:gdLst>
                  <a:gd name="T0" fmla="*/ 0 w 83"/>
                  <a:gd name="T1" fmla="*/ 573 h 573"/>
                  <a:gd name="T2" fmla="*/ 15 w 83"/>
                  <a:gd name="T3" fmla="*/ 573 h 573"/>
                  <a:gd name="T4" fmla="*/ 83 w 83"/>
                  <a:gd name="T5" fmla="*/ 0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73">
                    <a:moveTo>
                      <a:pt x="0" y="573"/>
                    </a:moveTo>
                    <a:lnTo>
                      <a:pt x="15" y="57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9" name="Freeform 342"/>
              <p:cNvSpPr>
                <a:spLocks/>
              </p:cNvSpPr>
              <p:nvPr/>
            </p:nvSpPr>
            <p:spPr bwMode="auto">
              <a:xfrm>
                <a:off x="929" y="3980"/>
                <a:ext cx="141" cy="548"/>
              </a:xfrm>
              <a:custGeom>
                <a:avLst/>
                <a:gdLst>
                  <a:gd name="T0" fmla="*/ 0 w 147"/>
                  <a:gd name="T1" fmla="*/ 0 h 573"/>
                  <a:gd name="T2" fmla="*/ 66 w 147"/>
                  <a:gd name="T3" fmla="*/ 0 h 573"/>
                  <a:gd name="T4" fmla="*/ 134 w 147"/>
                  <a:gd name="T5" fmla="*/ 573 h 573"/>
                  <a:gd name="T6" fmla="*/ 147 w 147"/>
                  <a:gd name="T7" fmla="*/ 5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73">
                    <a:moveTo>
                      <a:pt x="0" y="0"/>
                    </a:moveTo>
                    <a:lnTo>
                      <a:pt x="66" y="0"/>
                    </a:lnTo>
                    <a:lnTo>
                      <a:pt x="134" y="573"/>
                    </a:lnTo>
                    <a:lnTo>
                      <a:pt x="147" y="573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0" name="Rectangle 343"/>
              <p:cNvSpPr>
                <a:spLocks noChangeArrowheads="1"/>
              </p:cNvSpPr>
              <p:nvPr/>
            </p:nvSpPr>
            <p:spPr bwMode="auto">
              <a:xfrm>
                <a:off x="1083" y="4551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At5g25940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1" name="Rectangle 344"/>
              <p:cNvSpPr>
                <a:spLocks noChangeArrowheads="1"/>
              </p:cNvSpPr>
              <p:nvPr/>
            </p:nvSpPr>
            <p:spPr bwMode="auto">
              <a:xfrm>
                <a:off x="756" y="455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2" name="Freeform 345"/>
              <p:cNvSpPr>
                <a:spLocks/>
              </p:cNvSpPr>
              <p:nvPr/>
            </p:nvSpPr>
            <p:spPr bwMode="auto">
              <a:xfrm>
                <a:off x="845" y="4028"/>
                <a:ext cx="79" cy="545"/>
              </a:xfrm>
              <a:custGeom>
                <a:avLst/>
                <a:gdLst>
                  <a:gd name="T0" fmla="*/ 0 w 83"/>
                  <a:gd name="T1" fmla="*/ 569 h 569"/>
                  <a:gd name="T2" fmla="*/ 15 w 83"/>
                  <a:gd name="T3" fmla="*/ 569 h 569"/>
                  <a:gd name="T4" fmla="*/ 83 w 83"/>
                  <a:gd name="T5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69">
                    <a:moveTo>
                      <a:pt x="0" y="569"/>
                    </a:moveTo>
                    <a:lnTo>
                      <a:pt x="15" y="569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3" name="Freeform 346"/>
              <p:cNvSpPr>
                <a:spLocks/>
              </p:cNvSpPr>
              <p:nvPr/>
            </p:nvSpPr>
            <p:spPr bwMode="auto">
              <a:xfrm>
                <a:off x="929" y="4028"/>
                <a:ext cx="141" cy="545"/>
              </a:xfrm>
              <a:custGeom>
                <a:avLst/>
                <a:gdLst>
                  <a:gd name="T0" fmla="*/ 0 w 147"/>
                  <a:gd name="T1" fmla="*/ 0 h 569"/>
                  <a:gd name="T2" fmla="*/ 66 w 147"/>
                  <a:gd name="T3" fmla="*/ 0 h 569"/>
                  <a:gd name="T4" fmla="*/ 134 w 147"/>
                  <a:gd name="T5" fmla="*/ 569 h 569"/>
                  <a:gd name="T6" fmla="*/ 147 w 147"/>
                  <a:gd name="T7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69">
                    <a:moveTo>
                      <a:pt x="0" y="0"/>
                    </a:moveTo>
                    <a:lnTo>
                      <a:pt x="66" y="0"/>
                    </a:lnTo>
                    <a:lnTo>
                      <a:pt x="134" y="569"/>
                    </a:lnTo>
                    <a:lnTo>
                      <a:pt x="147" y="569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4" name="Rectangle 347"/>
              <p:cNvSpPr>
                <a:spLocks noChangeArrowheads="1"/>
              </p:cNvSpPr>
              <p:nvPr/>
            </p:nvSpPr>
            <p:spPr bwMode="auto">
              <a:xfrm>
                <a:off x="1083" y="4596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At5g25610a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5" name="Rectangle 348"/>
              <p:cNvSpPr>
                <a:spLocks noChangeArrowheads="1"/>
              </p:cNvSpPr>
              <p:nvPr/>
            </p:nvSpPr>
            <p:spPr bwMode="auto">
              <a:xfrm>
                <a:off x="756" y="459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84.2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6" name="Freeform 349"/>
              <p:cNvSpPr>
                <a:spLocks/>
              </p:cNvSpPr>
              <p:nvPr/>
            </p:nvSpPr>
            <p:spPr bwMode="auto">
              <a:xfrm>
                <a:off x="845" y="4049"/>
                <a:ext cx="79" cy="569"/>
              </a:xfrm>
              <a:custGeom>
                <a:avLst/>
                <a:gdLst>
                  <a:gd name="T0" fmla="*/ 0 w 83"/>
                  <a:gd name="T1" fmla="*/ 595 h 595"/>
                  <a:gd name="T2" fmla="*/ 15 w 83"/>
                  <a:gd name="T3" fmla="*/ 595 h 595"/>
                  <a:gd name="T4" fmla="*/ 83 w 83"/>
                  <a:gd name="T5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95">
                    <a:moveTo>
                      <a:pt x="0" y="595"/>
                    </a:moveTo>
                    <a:lnTo>
                      <a:pt x="15" y="595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7" name="Freeform 350"/>
              <p:cNvSpPr>
                <a:spLocks/>
              </p:cNvSpPr>
              <p:nvPr/>
            </p:nvSpPr>
            <p:spPr bwMode="auto">
              <a:xfrm>
                <a:off x="929" y="4049"/>
                <a:ext cx="141" cy="569"/>
              </a:xfrm>
              <a:custGeom>
                <a:avLst/>
                <a:gdLst>
                  <a:gd name="T0" fmla="*/ 0 w 147"/>
                  <a:gd name="T1" fmla="*/ 0 h 595"/>
                  <a:gd name="T2" fmla="*/ 66 w 147"/>
                  <a:gd name="T3" fmla="*/ 0 h 595"/>
                  <a:gd name="T4" fmla="*/ 134 w 147"/>
                  <a:gd name="T5" fmla="*/ 595 h 595"/>
                  <a:gd name="T6" fmla="*/ 147 w 147"/>
                  <a:gd name="T7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95">
                    <a:moveTo>
                      <a:pt x="0" y="0"/>
                    </a:moveTo>
                    <a:lnTo>
                      <a:pt x="66" y="0"/>
                    </a:lnTo>
                    <a:lnTo>
                      <a:pt x="134" y="595"/>
                    </a:lnTo>
                    <a:lnTo>
                      <a:pt x="147" y="595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8" name="Rectangle 351"/>
              <p:cNvSpPr>
                <a:spLocks noChangeArrowheads="1"/>
              </p:cNvSpPr>
              <p:nvPr/>
            </p:nvSpPr>
            <p:spPr bwMode="auto">
              <a:xfrm>
                <a:off x="1083" y="4641"/>
                <a:ext cx="216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At5g25265a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89" name="Rectangle 352"/>
              <p:cNvSpPr>
                <a:spLocks noChangeArrowheads="1"/>
              </p:cNvSpPr>
              <p:nvPr/>
            </p:nvSpPr>
            <p:spPr bwMode="auto">
              <a:xfrm>
                <a:off x="756" y="464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86.2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0" name="Freeform 353"/>
              <p:cNvSpPr>
                <a:spLocks/>
              </p:cNvSpPr>
              <p:nvPr/>
            </p:nvSpPr>
            <p:spPr bwMode="auto">
              <a:xfrm>
                <a:off x="845" y="4106"/>
                <a:ext cx="79" cy="557"/>
              </a:xfrm>
              <a:custGeom>
                <a:avLst/>
                <a:gdLst>
                  <a:gd name="T0" fmla="*/ 0 w 83"/>
                  <a:gd name="T1" fmla="*/ 582 h 582"/>
                  <a:gd name="T2" fmla="*/ 15 w 83"/>
                  <a:gd name="T3" fmla="*/ 582 h 582"/>
                  <a:gd name="T4" fmla="*/ 83 w 83"/>
                  <a:gd name="T5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82">
                    <a:moveTo>
                      <a:pt x="0" y="582"/>
                    </a:moveTo>
                    <a:lnTo>
                      <a:pt x="15" y="58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1" name="Freeform 354"/>
              <p:cNvSpPr>
                <a:spLocks/>
              </p:cNvSpPr>
              <p:nvPr/>
            </p:nvSpPr>
            <p:spPr bwMode="auto">
              <a:xfrm>
                <a:off x="929" y="4106"/>
                <a:ext cx="141" cy="557"/>
              </a:xfrm>
              <a:custGeom>
                <a:avLst/>
                <a:gdLst>
                  <a:gd name="T0" fmla="*/ 0 w 147"/>
                  <a:gd name="T1" fmla="*/ 0 h 582"/>
                  <a:gd name="T2" fmla="*/ 66 w 147"/>
                  <a:gd name="T3" fmla="*/ 0 h 582"/>
                  <a:gd name="T4" fmla="*/ 134 w 147"/>
                  <a:gd name="T5" fmla="*/ 582 h 582"/>
                  <a:gd name="T6" fmla="*/ 147 w 147"/>
                  <a:gd name="T7" fmla="*/ 582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82">
                    <a:moveTo>
                      <a:pt x="0" y="0"/>
                    </a:moveTo>
                    <a:lnTo>
                      <a:pt x="66" y="0"/>
                    </a:lnTo>
                    <a:lnTo>
                      <a:pt x="134" y="582"/>
                    </a:lnTo>
                    <a:lnTo>
                      <a:pt x="147" y="582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2" name="Rectangle 355"/>
              <p:cNvSpPr>
                <a:spLocks noChangeArrowheads="1"/>
              </p:cNvSpPr>
              <p:nvPr/>
            </p:nvSpPr>
            <p:spPr bwMode="auto">
              <a:xfrm>
                <a:off x="1083" y="468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At5g24970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3" name="Rectangle 356"/>
              <p:cNvSpPr>
                <a:spLocks noChangeArrowheads="1"/>
              </p:cNvSpPr>
              <p:nvPr/>
            </p:nvSpPr>
            <p:spPr bwMode="auto">
              <a:xfrm>
                <a:off x="756" y="468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86.4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4" name="Freeform 357"/>
              <p:cNvSpPr>
                <a:spLocks/>
              </p:cNvSpPr>
              <p:nvPr/>
            </p:nvSpPr>
            <p:spPr bwMode="auto">
              <a:xfrm>
                <a:off x="845" y="4112"/>
                <a:ext cx="79" cy="596"/>
              </a:xfrm>
              <a:custGeom>
                <a:avLst/>
                <a:gdLst>
                  <a:gd name="T0" fmla="*/ 0 w 83"/>
                  <a:gd name="T1" fmla="*/ 623 h 623"/>
                  <a:gd name="T2" fmla="*/ 15 w 83"/>
                  <a:gd name="T3" fmla="*/ 623 h 623"/>
                  <a:gd name="T4" fmla="*/ 83 w 83"/>
                  <a:gd name="T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23">
                    <a:moveTo>
                      <a:pt x="0" y="623"/>
                    </a:moveTo>
                    <a:lnTo>
                      <a:pt x="15" y="62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5" name="Freeform 358"/>
              <p:cNvSpPr>
                <a:spLocks/>
              </p:cNvSpPr>
              <p:nvPr/>
            </p:nvSpPr>
            <p:spPr bwMode="auto">
              <a:xfrm>
                <a:off x="929" y="4112"/>
                <a:ext cx="141" cy="596"/>
              </a:xfrm>
              <a:custGeom>
                <a:avLst/>
                <a:gdLst>
                  <a:gd name="T0" fmla="*/ 0 w 147"/>
                  <a:gd name="T1" fmla="*/ 0 h 623"/>
                  <a:gd name="T2" fmla="*/ 66 w 147"/>
                  <a:gd name="T3" fmla="*/ 0 h 623"/>
                  <a:gd name="T4" fmla="*/ 134 w 147"/>
                  <a:gd name="T5" fmla="*/ 623 h 623"/>
                  <a:gd name="T6" fmla="*/ 147 w 147"/>
                  <a:gd name="T7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23">
                    <a:moveTo>
                      <a:pt x="0" y="0"/>
                    </a:moveTo>
                    <a:lnTo>
                      <a:pt x="66" y="0"/>
                    </a:lnTo>
                    <a:lnTo>
                      <a:pt x="134" y="623"/>
                    </a:lnTo>
                    <a:lnTo>
                      <a:pt x="147" y="623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6" name="Rectangle 359"/>
              <p:cNvSpPr>
                <a:spLocks noChangeArrowheads="1"/>
              </p:cNvSpPr>
              <p:nvPr/>
            </p:nvSpPr>
            <p:spPr bwMode="auto">
              <a:xfrm>
                <a:off x="1083" y="4731"/>
                <a:ext cx="123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GE-R1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7" name="Rectangle 360"/>
              <p:cNvSpPr>
                <a:spLocks noChangeArrowheads="1"/>
              </p:cNvSpPr>
              <p:nvPr/>
            </p:nvSpPr>
            <p:spPr bwMode="auto">
              <a:xfrm>
                <a:off x="756" y="473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88.1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8" name="Freeform 361"/>
              <p:cNvSpPr>
                <a:spLocks/>
              </p:cNvSpPr>
              <p:nvPr/>
            </p:nvSpPr>
            <p:spPr bwMode="auto">
              <a:xfrm>
                <a:off x="845" y="4161"/>
                <a:ext cx="79" cy="592"/>
              </a:xfrm>
              <a:custGeom>
                <a:avLst/>
                <a:gdLst>
                  <a:gd name="T0" fmla="*/ 0 w 83"/>
                  <a:gd name="T1" fmla="*/ 619 h 619"/>
                  <a:gd name="T2" fmla="*/ 15 w 83"/>
                  <a:gd name="T3" fmla="*/ 619 h 619"/>
                  <a:gd name="T4" fmla="*/ 83 w 83"/>
                  <a:gd name="T5" fmla="*/ 0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19">
                    <a:moveTo>
                      <a:pt x="0" y="619"/>
                    </a:moveTo>
                    <a:lnTo>
                      <a:pt x="15" y="619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99" name="Freeform 362"/>
              <p:cNvSpPr>
                <a:spLocks/>
              </p:cNvSpPr>
              <p:nvPr/>
            </p:nvSpPr>
            <p:spPr bwMode="auto">
              <a:xfrm>
                <a:off x="929" y="4161"/>
                <a:ext cx="141" cy="592"/>
              </a:xfrm>
              <a:custGeom>
                <a:avLst/>
                <a:gdLst>
                  <a:gd name="T0" fmla="*/ 0 w 147"/>
                  <a:gd name="T1" fmla="*/ 0 h 619"/>
                  <a:gd name="T2" fmla="*/ 66 w 147"/>
                  <a:gd name="T3" fmla="*/ 0 h 619"/>
                  <a:gd name="T4" fmla="*/ 134 w 147"/>
                  <a:gd name="T5" fmla="*/ 619 h 619"/>
                  <a:gd name="T6" fmla="*/ 147 w 147"/>
                  <a:gd name="T7" fmla="*/ 619 h 6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19">
                    <a:moveTo>
                      <a:pt x="0" y="0"/>
                    </a:moveTo>
                    <a:lnTo>
                      <a:pt x="66" y="0"/>
                    </a:lnTo>
                    <a:lnTo>
                      <a:pt x="134" y="619"/>
                    </a:lnTo>
                    <a:lnTo>
                      <a:pt x="147" y="61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0" name="Rectangle 363"/>
              <p:cNvSpPr>
                <a:spLocks noChangeArrowheads="1"/>
              </p:cNvSpPr>
              <p:nvPr/>
            </p:nvSpPr>
            <p:spPr bwMode="auto">
              <a:xfrm>
                <a:off x="1083" y="4776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BrgMS582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1" name="Rectangle 364"/>
              <p:cNvSpPr>
                <a:spLocks noChangeArrowheads="1"/>
              </p:cNvSpPr>
              <p:nvPr/>
            </p:nvSpPr>
            <p:spPr bwMode="auto">
              <a:xfrm>
                <a:off x="756" y="477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88.9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2" name="Freeform 365"/>
              <p:cNvSpPr>
                <a:spLocks/>
              </p:cNvSpPr>
              <p:nvPr/>
            </p:nvSpPr>
            <p:spPr bwMode="auto">
              <a:xfrm>
                <a:off x="845" y="4184"/>
                <a:ext cx="79" cy="614"/>
              </a:xfrm>
              <a:custGeom>
                <a:avLst/>
                <a:gdLst>
                  <a:gd name="T0" fmla="*/ 0 w 83"/>
                  <a:gd name="T1" fmla="*/ 642 h 642"/>
                  <a:gd name="T2" fmla="*/ 15 w 83"/>
                  <a:gd name="T3" fmla="*/ 642 h 642"/>
                  <a:gd name="T4" fmla="*/ 83 w 83"/>
                  <a:gd name="T5" fmla="*/ 0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42">
                    <a:moveTo>
                      <a:pt x="0" y="642"/>
                    </a:moveTo>
                    <a:lnTo>
                      <a:pt x="15" y="64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3" name="Freeform 366"/>
              <p:cNvSpPr>
                <a:spLocks/>
              </p:cNvSpPr>
              <p:nvPr/>
            </p:nvSpPr>
            <p:spPr bwMode="auto">
              <a:xfrm>
                <a:off x="929" y="4184"/>
                <a:ext cx="141" cy="614"/>
              </a:xfrm>
              <a:custGeom>
                <a:avLst/>
                <a:gdLst>
                  <a:gd name="T0" fmla="*/ 0 w 147"/>
                  <a:gd name="T1" fmla="*/ 0 h 642"/>
                  <a:gd name="T2" fmla="*/ 66 w 147"/>
                  <a:gd name="T3" fmla="*/ 0 h 642"/>
                  <a:gd name="T4" fmla="*/ 134 w 147"/>
                  <a:gd name="T5" fmla="*/ 642 h 642"/>
                  <a:gd name="T6" fmla="*/ 147 w 147"/>
                  <a:gd name="T7" fmla="*/ 642 h 6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42">
                    <a:moveTo>
                      <a:pt x="0" y="0"/>
                    </a:moveTo>
                    <a:lnTo>
                      <a:pt x="66" y="0"/>
                    </a:lnTo>
                    <a:lnTo>
                      <a:pt x="134" y="642"/>
                    </a:lnTo>
                    <a:lnTo>
                      <a:pt x="147" y="642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4" name="Rectangle 367"/>
              <p:cNvSpPr>
                <a:spLocks noChangeArrowheads="1"/>
              </p:cNvSpPr>
              <p:nvPr/>
            </p:nvSpPr>
            <p:spPr bwMode="auto">
              <a:xfrm>
                <a:off x="1083" y="4821"/>
                <a:ext cx="222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cnu_m29a-1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5" name="Rectangle 368"/>
              <p:cNvSpPr>
                <a:spLocks noChangeArrowheads="1"/>
              </p:cNvSpPr>
              <p:nvPr/>
            </p:nvSpPr>
            <p:spPr bwMode="auto">
              <a:xfrm>
                <a:off x="756" y="482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89.4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6" name="Freeform 369"/>
              <p:cNvSpPr>
                <a:spLocks/>
              </p:cNvSpPr>
              <p:nvPr/>
            </p:nvSpPr>
            <p:spPr bwMode="auto">
              <a:xfrm>
                <a:off x="845" y="4198"/>
                <a:ext cx="79" cy="645"/>
              </a:xfrm>
              <a:custGeom>
                <a:avLst/>
                <a:gdLst>
                  <a:gd name="T0" fmla="*/ 0 w 83"/>
                  <a:gd name="T1" fmla="*/ 674 h 674"/>
                  <a:gd name="T2" fmla="*/ 15 w 83"/>
                  <a:gd name="T3" fmla="*/ 674 h 674"/>
                  <a:gd name="T4" fmla="*/ 83 w 83"/>
                  <a:gd name="T5" fmla="*/ 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74">
                    <a:moveTo>
                      <a:pt x="0" y="674"/>
                    </a:moveTo>
                    <a:lnTo>
                      <a:pt x="15" y="67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7" name="Freeform 370"/>
              <p:cNvSpPr>
                <a:spLocks/>
              </p:cNvSpPr>
              <p:nvPr/>
            </p:nvSpPr>
            <p:spPr bwMode="auto">
              <a:xfrm>
                <a:off x="929" y="4198"/>
                <a:ext cx="141" cy="645"/>
              </a:xfrm>
              <a:custGeom>
                <a:avLst/>
                <a:gdLst>
                  <a:gd name="T0" fmla="*/ 0 w 147"/>
                  <a:gd name="T1" fmla="*/ 0 h 674"/>
                  <a:gd name="T2" fmla="*/ 66 w 147"/>
                  <a:gd name="T3" fmla="*/ 0 h 674"/>
                  <a:gd name="T4" fmla="*/ 134 w 147"/>
                  <a:gd name="T5" fmla="*/ 674 h 674"/>
                  <a:gd name="T6" fmla="*/ 147 w 147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74">
                    <a:moveTo>
                      <a:pt x="0" y="0"/>
                    </a:moveTo>
                    <a:lnTo>
                      <a:pt x="66" y="0"/>
                    </a:lnTo>
                    <a:lnTo>
                      <a:pt x="134" y="674"/>
                    </a:lnTo>
                    <a:lnTo>
                      <a:pt x="147" y="674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08" name="Rectangle 371"/>
              <p:cNvSpPr>
                <a:spLocks noChangeArrowheads="1"/>
              </p:cNvSpPr>
              <p:nvPr/>
            </p:nvSpPr>
            <p:spPr bwMode="auto">
              <a:xfrm>
                <a:off x="1083" y="486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At5g61970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9" name="Rectangle 372"/>
              <p:cNvSpPr>
                <a:spLocks noChangeArrowheads="1"/>
              </p:cNvSpPr>
              <p:nvPr/>
            </p:nvSpPr>
            <p:spPr bwMode="auto">
              <a:xfrm>
                <a:off x="756" y="486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92.5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0" name="Freeform 373"/>
              <p:cNvSpPr>
                <a:spLocks/>
              </p:cNvSpPr>
              <p:nvPr/>
            </p:nvSpPr>
            <p:spPr bwMode="auto">
              <a:xfrm>
                <a:off x="845" y="4287"/>
                <a:ext cx="79" cy="601"/>
              </a:xfrm>
              <a:custGeom>
                <a:avLst/>
                <a:gdLst>
                  <a:gd name="T0" fmla="*/ 0 w 83"/>
                  <a:gd name="T1" fmla="*/ 628 h 628"/>
                  <a:gd name="T2" fmla="*/ 15 w 83"/>
                  <a:gd name="T3" fmla="*/ 628 h 628"/>
                  <a:gd name="T4" fmla="*/ 83 w 83"/>
                  <a:gd name="T5" fmla="*/ 0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28">
                    <a:moveTo>
                      <a:pt x="0" y="628"/>
                    </a:moveTo>
                    <a:lnTo>
                      <a:pt x="15" y="62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1" name="Freeform 374"/>
              <p:cNvSpPr>
                <a:spLocks/>
              </p:cNvSpPr>
              <p:nvPr/>
            </p:nvSpPr>
            <p:spPr bwMode="auto">
              <a:xfrm>
                <a:off x="929" y="4287"/>
                <a:ext cx="141" cy="601"/>
              </a:xfrm>
              <a:custGeom>
                <a:avLst/>
                <a:gdLst>
                  <a:gd name="T0" fmla="*/ 0 w 147"/>
                  <a:gd name="T1" fmla="*/ 0 h 628"/>
                  <a:gd name="T2" fmla="*/ 66 w 147"/>
                  <a:gd name="T3" fmla="*/ 0 h 628"/>
                  <a:gd name="T4" fmla="*/ 134 w 147"/>
                  <a:gd name="T5" fmla="*/ 628 h 628"/>
                  <a:gd name="T6" fmla="*/ 147 w 147"/>
                  <a:gd name="T7" fmla="*/ 628 h 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28">
                    <a:moveTo>
                      <a:pt x="0" y="0"/>
                    </a:moveTo>
                    <a:lnTo>
                      <a:pt x="66" y="0"/>
                    </a:lnTo>
                    <a:lnTo>
                      <a:pt x="134" y="628"/>
                    </a:lnTo>
                    <a:lnTo>
                      <a:pt x="147" y="628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2" name="Rectangle 375"/>
              <p:cNvSpPr>
                <a:spLocks noChangeArrowheads="1"/>
              </p:cNvSpPr>
              <p:nvPr/>
            </p:nvSpPr>
            <p:spPr bwMode="auto">
              <a:xfrm>
                <a:off x="1083" y="4911"/>
                <a:ext cx="181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Na12-A07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3" name="Rectangle 376"/>
              <p:cNvSpPr>
                <a:spLocks noChangeArrowheads="1"/>
              </p:cNvSpPr>
              <p:nvPr/>
            </p:nvSpPr>
            <p:spPr bwMode="auto">
              <a:xfrm>
                <a:off x="756" y="491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93.2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4" name="Freeform 377"/>
              <p:cNvSpPr>
                <a:spLocks/>
              </p:cNvSpPr>
              <p:nvPr/>
            </p:nvSpPr>
            <p:spPr bwMode="auto">
              <a:xfrm>
                <a:off x="845" y="4307"/>
                <a:ext cx="79" cy="626"/>
              </a:xfrm>
              <a:custGeom>
                <a:avLst/>
                <a:gdLst>
                  <a:gd name="T0" fmla="*/ 0 w 83"/>
                  <a:gd name="T1" fmla="*/ 654 h 654"/>
                  <a:gd name="T2" fmla="*/ 15 w 83"/>
                  <a:gd name="T3" fmla="*/ 654 h 654"/>
                  <a:gd name="T4" fmla="*/ 83 w 83"/>
                  <a:gd name="T5" fmla="*/ 0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54">
                    <a:moveTo>
                      <a:pt x="0" y="654"/>
                    </a:moveTo>
                    <a:lnTo>
                      <a:pt x="15" y="65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5" name="Freeform 378"/>
              <p:cNvSpPr>
                <a:spLocks/>
              </p:cNvSpPr>
              <p:nvPr/>
            </p:nvSpPr>
            <p:spPr bwMode="auto">
              <a:xfrm>
                <a:off x="929" y="4307"/>
                <a:ext cx="141" cy="626"/>
              </a:xfrm>
              <a:custGeom>
                <a:avLst/>
                <a:gdLst>
                  <a:gd name="T0" fmla="*/ 0 w 147"/>
                  <a:gd name="T1" fmla="*/ 0 h 654"/>
                  <a:gd name="T2" fmla="*/ 66 w 147"/>
                  <a:gd name="T3" fmla="*/ 0 h 654"/>
                  <a:gd name="T4" fmla="*/ 134 w 147"/>
                  <a:gd name="T5" fmla="*/ 654 h 654"/>
                  <a:gd name="T6" fmla="*/ 147 w 147"/>
                  <a:gd name="T7" fmla="*/ 654 h 6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54">
                    <a:moveTo>
                      <a:pt x="0" y="0"/>
                    </a:moveTo>
                    <a:lnTo>
                      <a:pt x="66" y="0"/>
                    </a:lnTo>
                    <a:lnTo>
                      <a:pt x="134" y="654"/>
                    </a:lnTo>
                    <a:lnTo>
                      <a:pt x="147" y="654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6" name="Rectangle 379"/>
              <p:cNvSpPr>
                <a:spLocks noChangeArrowheads="1"/>
              </p:cNvSpPr>
              <p:nvPr/>
            </p:nvSpPr>
            <p:spPr bwMode="auto">
              <a:xfrm>
                <a:off x="1083" y="4956"/>
                <a:ext cx="194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At5g63520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7" name="Rectangle 380"/>
              <p:cNvSpPr>
                <a:spLocks noChangeArrowheads="1"/>
              </p:cNvSpPr>
              <p:nvPr/>
            </p:nvSpPr>
            <p:spPr bwMode="auto">
              <a:xfrm>
                <a:off x="756" y="495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94.1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8" name="Freeform 381"/>
              <p:cNvSpPr>
                <a:spLocks/>
              </p:cNvSpPr>
              <p:nvPr/>
            </p:nvSpPr>
            <p:spPr bwMode="auto">
              <a:xfrm>
                <a:off x="845" y="4333"/>
                <a:ext cx="79" cy="645"/>
              </a:xfrm>
              <a:custGeom>
                <a:avLst/>
                <a:gdLst>
                  <a:gd name="T0" fmla="*/ 0 w 83"/>
                  <a:gd name="T1" fmla="*/ 674 h 674"/>
                  <a:gd name="T2" fmla="*/ 15 w 83"/>
                  <a:gd name="T3" fmla="*/ 674 h 674"/>
                  <a:gd name="T4" fmla="*/ 83 w 83"/>
                  <a:gd name="T5" fmla="*/ 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74">
                    <a:moveTo>
                      <a:pt x="0" y="674"/>
                    </a:moveTo>
                    <a:lnTo>
                      <a:pt x="15" y="67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9" name="Freeform 382"/>
              <p:cNvSpPr>
                <a:spLocks/>
              </p:cNvSpPr>
              <p:nvPr/>
            </p:nvSpPr>
            <p:spPr bwMode="auto">
              <a:xfrm>
                <a:off x="929" y="4333"/>
                <a:ext cx="141" cy="645"/>
              </a:xfrm>
              <a:custGeom>
                <a:avLst/>
                <a:gdLst>
                  <a:gd name="T0" fmla="*/ 0 w 147"/>
                  <a:gd name="T1" fmla="*/ 0 h 674"/>
                  <a:gd name="T2" fmla="*/ 66 w 147"/>
                  <a:gd name="T3" fmla="*/ 0 h 674"/>
                  <a:gd name="T4" fmla="*/ 134 w 147"/>
                  <a:gd name="T5" fmla="*/ 674 h 674"/>
                  <a:gd name="T6" fmla="*/ 147 w 147"/>
                  <a:gd name="T7" fmla="*/ 6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74">
                    <a:moveTo>
                      <a:pt x="0" y="0"/>
                    </a:moveTo>
                    <a:lnTo>
                      <a:pt x="66" y="0"/>
                    </a:lnTo>
                    <a:lnTo>
                      <a:pt x="134" y="674"/>
                    </a:lnTo>
                    <a:lnTo>
                      <a:pt x="147" y="674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0" name="Rectangle 383"/>
              <p:cNvSpPr>
                <a:spLocks noChangeArrowheads="1"/>
              </p:cNvSpPr>
              <p:nvPr/>
            </p:nvSpPr>
            <p:spPr bwMode="auto">
              <a:xfrm>
                <a:off x="1083" y="5001"/>
                <a:ext cx="212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BrgMS4481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1" name="Rectangle 384"/>
              <p:cNvSpPr>
                <a:spLocks noChangeArrowheads="1"/>
              </p:cNvSpPr>
              <p:nvPr/>
            </p:nvSpPr>
            <p:spPr bwMode="auto">
              <a:xfrm>
                <a:off x="756" y="500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94.8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2" name="Freeform 385"/>
              <p:cNvSpPr>
                <a:spLocks/>
              </p:cNvSpPr>
              <p:nvPr/>
            </p:nvSpPr>
            <p:spPr bwMode="auto">
              <a:xfrm>
                <a:off x="845" y="4353"/>
                <a:ext cx="79" cy="670"/>
              </a:xfrm>
              <a:custGeom>
                <a:avLst/>
                <a:gdLst>
                  <a:gd name="T0" fmla="*/ 0 w 83"/>
                  <a:gd name="T1" fmla="*/ 700 h 700"/>
                  <a:gd name="T2" fmla="*/ 15 w 83"/>
                  <a:gd name="T3" fmla="*/ 700 h 700"/>
                  <a:gd name="T4" fmla="*/ 83 w 83"/>
                  <a:gd name="T5" fmla="*/ 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00">
                    <a:moveTo>
                      <a:pt x="0" y="700"/>
                    </a:moveTo>
                    <a:lnTo>
                      <a:pt x="15" y="70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3" name="Freeform 386"/>
              <p:cNvSpPr>
                <a:spLocks/>
              </p:cNvSpPr>
              <p:nvPr/>
            </p:nvSpPr>
            <p:spPr bwMode="auto">
              <a:xfrm>
                <a:off x="929" y="4353"/>
                <a:ext cx="141" cy="670"/>
              </a:xfrm>
              <a:custGeom>
                <a:avLst/>
                <a:gdLst>
                  <a:gd name="T0" fmla="*/ 0 w 147"/>
                  <a:gd name="T1" fmla="*/ 0 h 700"/>
                  <a:gd name="T2" fmla="*/ 66 w 147"/>
                  <a:gd name="T3" fmla="*/ 0 h 700"/>
                  <a:gd name="T4" fmla="*/ 134 w 147"/>
                  <a:gd name="T5" fmla="*/ 700 h 700"/>
                  <a:gd name="T6" fmla="*/ 147 w 147"/>
                  <a:gd name="T7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00">
                    <a:moveTo>
                      <a:pt x="0" y="0"/>
                    </a:moveTo>
                    <a:lnTo>
                      <a:pt x="66" y="0"/>
                    </a:lnTo>
                    <a:lnTo>
                      <a:pt x="134" y="700"/>
                    </a:lnTo>
                    <a:lnTo>
                      <a:pt x="147" y="70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4" name="Rectangle 387"/>
              <p:cNvSpPr>
                <a:spLocks noChangeArrowheads="1"/>
              </p:cNvSpPr>
              <p:nvPr/>
            </p:nvSpPr>
            <p:spPr bwMode="auto">
              <a:xfrm>
                <a:off x="1083" y="5046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BrgMS321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5" name="Rectangle 388"/>
              <p:cNvSpPr>
                <a:spLocks noChangeArrowheads="1"/>
              </p:cNvSpPr>
              <p:nvPr/>
            </p:nvSpPr>
            <p:spPr bwMode="auto">
              <a:xfrm>
                <a:off x="756" y="504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95.0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6" name="Freeform 389"/>
              <p:cNvSpPr>
                <a:spLocks/>
              </p:cNvSpPr>
              <p:nvPr/>
            </p:nvSpPr>
            <p:spPr bwMode="auto">
              <a:xfrm>
                <a:off x="845" y="4359"/>
                <a:ext cx="79" cy="709"/>
              </a:xfrm>
              <a:custGeom>
                <a:avLst/>
                <a:gdLst>
                  <a:gd name="T0" fmla="*/ 0 w 83"/>
                  <a:gd name="T1" fmla="*/ 741 h 741"/>
                  <a:gd name="T2" fmla="*/ 15 w 83"/>
                  <a:gd name="T3" fmla="*/ 741 h 741"/>
                  <a:gd name="T4" fmla="*/ 83 w 83"/>
                  <a:gd name="T5" fmla="*/ 0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41">
                    <a:moveTo>
                      <a:pt x="0" y="741"/>
                    </a:moveTo>
                    <a:lnTo>
                      <a:pt x="15" y="741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7" name="Freeform 390"/>
              <p:cNvSpPr>
                <a:spLocks/>
              </p:cNvSpPr>
              <p:nvPr/>
            </p:nvSpPr>
            <p:spPr bwMode="auto">
              <a:xfrm>
                <a:off x="929" y="4359"/>
                <a:ext cx="141" cy="709"/>
              </a:xfrm>
              <a:custGeom>
                <a:avLst/>
                <a:gdLst>
                  <a:gd name="T0" fmla="*/ 0 w 147"/>
                  <a:gd name="T1" fmla="*/ 0 h 741"/>
                  <a:gd name="T2" fmla="*/ 66 w 147"/>
                  <a:gd name="T3" fmla="*/ 0 h 741"/>
                  <a:gd name="T4" fmla="*/ 134 w 147"/>
                  <a:gd name="T5" fmla="*/ 741 h 741"/>
                  <a:gd name="T6" fmla="*/ 147 w 147"/>
                  <a:gd name="T7" fmla="*/ 741 h 7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41">
                    <a:moveTo>
                      <a:pt x="0" y="0"/>
                    </a:moveTo>
                    <a:lnTo>
                      <a:pt x="66" y="0"/>
                    </a:lnTo>
                    <a:lnTo>
                      <a:pt x="134" y="741"/>
                    </a:lnTo>
                    <a:lnTo>
                      <a:pt x="147" y="741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8" name="Rectangle 391"/>
              <p:cNvSpPr>
                <a:spLocks noChangeArrowheads="1"/>
              </p:cNvSpPr>
              <p:nvPr/>
            </p:nvSpPr>
            <p:spPr bwMode="auto">
              <a:xfrm>
                <a:off x="1083" y="5091"/>
                <a:ext cx="16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BrgMS11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29" name="Rectangle 392"/>
              <p:cNvSpPr>
                <a:spLocks noChangeArrowheads="1"/>
              </p:cNvSpPr>
              <p:nvPr/>
            </p:nvSpPr>
            <p:spPr bwMode="auto">
              <a:xfrm>
                <a:off x="1262" y="5091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BrgMS790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0" name="Rectangle 393"/>
              <p:cNvSpPr>
                <a:spLocks noChangeArrowheads="1"/>
              </p:cNvSpPr>
              <p:nvPr/>
            </p:nvSpPr>
            <p:spPr bwMode="auto">
              <a:xfrm>
                <a:off x="756" y="509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95.6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1" name="Freeform 394"/>
              <p:cNvSpPr>
                <a:spLocks/>
              </p:cNvSpPr>
              <p:nvPr/>
            </p:nvSpPr>
            <p:spPr bwMode="auto">
              <a:xfrm>
                <a:off x="845" y="4376"/>
                <a:ext cx="79" cy="737"/>
              </a:xfrm>
              <a:custGeom>
                <a:avLst/>
                <a:gdLst>
                  <a:gd name="T0" fmla="*/ 0 w 83"/>
                  <a:gd name="T1" fmla="*/ 770 h 770"/>
                  <a:gd name="T2" fmla="*/ 15 w 83"/>
                  <a:gd name="T3" fmla="*/ 770 h 770"/>
                  <a:gd name="T4" fmla="*/ 83 w 83"/>
                  <a:gd name="T5" fmla="*/ 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70">
                    <a:moveTo>
                      <a:pt x="0" y="770"/>
                    </a:moveTo>
                    <a:lnTo>
                      <a:pt x="15" y="77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2" name="Freeform 395"/>
              <p:cNvSpPr>
                <a:spLocks/>
              </p:cNvSpPr>
              <p:nvPr/>
            </p:nvSpPr>
            <p:spPr bwMode="auto">
              <a:xfrm>
                <a:off x="929" y="4376"/>
                <a:ext cx="141" cy="737"/>
              </a:xfrm>
              <a:custGeom>
                <a:avLst/>
                <a:gdLst>
                  <a:gd name="T0" fmla="*/ 0 w 147"/>
                  <a:gd name="T1" fmla="*/ 0 h 770"/>
                  <a:gd name="T2" fmla="*/ 66 w 147"/>
                  <a:gd name="T3" fmla="*/ 0 h 770"/>
                  <a:gd name="T4" fmla="*/ 134 w 147"/>
                  <a:gd name="T5" fmla="*/ 770 h 770"/>
                  <a:gd name="T6" fmla="*/ 147 w 147"/>
                  <a:gd name="T7" fmla="*/ 770 h 7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70">
                    <a:moveTo>
                      <a:pt x="0" y="0"/>
                    </a:moveTo>
                    <a:lnTo>
                      <a:pt x="66" y="0"/>
                    </a:lnTo>
                    <a:lnTo>
                      <a:pt x="134" y="770"/>
                    </a:lnTo>
                    <a:lnTo>
                      <a:pt x="147" y="77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3" name="Line 396"/>
              <p:cNvSpPr>
                <a:spLocks noChangeShapeType="1"/>
              </p:cNvSpPr>
              <p:nvPr/>
            </p:nvSpPr>
            <p:spPr bwMode="auto">
              <a:xfrm>
                <a:off x="1072" y="5097"/>
                <a:ext cx="0" cy="31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4" name="Rectangle 397"/>
              <p:cNvSpPr>
                <a:spLocks noChangeArrowheads="1"/>
              </p:cNvSpPr>
              <p:nvPr/>
            </p:nvSpPr>
            <p:spPr bwMode="auto">
              <a:xfrm>
                <a:off x="1083" y="5136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BrgMS412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5" name="Rectangle 398"/>
              <p:cNvSpPr>
                <a:spLocks noChangeArrowheads="1"/>
              </p:cNvSpPr>
              <p:nvPr/>
            </p:nvSpPr>
            <p:spPr bwMode="auto">
              <a:xfrm>
                <a:off x="756" y="5138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95.7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6" name="Freeform 399"/>
              <p:cNvSpPr>
                <a:spLocks/>
              </p:cNvSpPr>
              <p:nvPr/>
            </p:nvSpPr>
            <p:spPr bwMode="auto">
              <a:xfrm>
                <a:off x="845" y="4379"/>
                <a:ext cx="79" cy="779"/>
              </a:xfrm>
              <a:custGeom>
                <a:avLst/>
                <a:gdLst>
                  <a:gd name="T0" fmla="*/ 0 w 83"/>
                  <a:gd name="T1" fmla="*/ 814 h 814"/>
                  <a:gd name="T2" fmla="*/ 15 w 83"/>
                  <a:gd name="T3" fmla="*/ 814 h 814"/>
                  <a:gd name="T4" fmla="*/ 83 w 83"/>
                  <a:gd name="T5" fmla="*/ 0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14">
                    <a:moveTo>
                      <a:pt x="0" y="814"/>
                    </a:moveTo>
                    <a:lnTo>
                      <a:pt x="15" y="81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7" name="Freeform 400"/>
              <p:cNvSpPr>
                <a:spLocks/>
              </p:cNvSpPr>
              <p:nvPr/>
            </p:nvSpPr>
            <p:spPr bwMode="auto">
              <a:xfrm>
                <a:off x="929" y="4379"/>
                <a:ext cx="141" cy="779"/>
              </a:xfrm>
              <a:custGeom>
                <a:avLst/>
                <a:gdLst>
                  <a:gd name="T0" fmla="*/ 0 w 147"/>
                  <a:gd name="T1" fmla="*/ 0 h 814"/>
                  <a:gd name="T2" fmla="*/ 66 w 147"/>
                  <a:gd name="T3" fmla="*/ 0 h 814"/>
                  <a:gd name="T4" fmla="*/ 134 w 147"/>
                  <a:gd name="T5" fmla="*/ 814 h 814"/>
                  <a:gd name="T6" fmla="*/ 147 w 147"/>
                  <a:gd name="T7" fmla="*/ 81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14">
                    <a:moveTo>
                      <a:pt x="0" y="0"/>
                    </a:moveTo>
                    <a:lnTo>
                      <a:pt x="66" y="0"/>
                    </a:lnTo>
                    <a:lnTo>
                      <a:pt x="134" y="814"/>
                    </a:lnTo>
                    <a:lnTo>
                      <a:pt x="147" y="814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38" name="Rectangle 401"/>
              <p:cNvSpPr>
                <a:spLocks noChangeArrowheads="1"/>
              </p:cNvSpPr>
              <p:nvPr/>
            </p:nvSpPr>
            <p:spPr bwMode="auto">
              <a:xfrm>
                <a:off x="1083" y="5181"/>
                <a:ext cx="190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BrgMS363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9" name="Rectangle 402"/>
              <p:cNvSpPr>
                <a:spLocks noChangeArrowheads="1"/>
              </p:cNvSpPr>
              <p:nvPr/>
            </p:nvSpPr>
            <p:spPr bwMode="auto">
              <a:xfrm>
                <a:off x="756" y="5183"/>
                <a:ext cx="78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96.3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0" name="Freeform 403"/>
              <p:cNvSpPr>
                <a:spLocks/>
              </p:cNvSpPr>
              <p:nvPr/>
            </p:nvSpPr>
            <p:spPr bwMode="auto">
              <a:xfrm>
                <a:off x="845" y="4396"/>
                <a:ext cx="79" cy="807"/>
              </a:xfrm>
              <a:custGeom>
                <a:avLst/>
                <a:gdLst>
                  <a:gd name="T0" fmla="*/ 0 w 83"/>
                  <a:gd name="T1" fmla="*/ 843 h 843"/>
                  <a:gd name="T2" fmla="*/ 15 w 83"/>
                  <a:gd name="T3" fmla="*/ 843 h 843"/>
                  <a:gd name="T4" fmla="*/ 83 w 83"/>
                  <a:gd name="T5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43">
                    <a:moveTo>
                      <a:pt x="0" y="843"/>
                    </a:moveTo>
                    <a:lnTo>
                      <a:pt x="15" y="84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1" name="Freeform 404"/>
              <p:cNvSpPr>
                <a:spLocks/>
              </p:cNvSpPr>
              <p:nvPr/>
            </p:nvSpPr>
            <p:spPr bwMode="auto">
              <a:xfrm>
                <a:off x="929" y="4396"/>
                <a:ext cx="141" cy="807"/>
              </a:xfrm>
              <a:custGeom>
                <a:avLst/>
                <a:gdLst>
                  <a:gd name="T0" fmla="*/ 0 w 147"/>
                  <a:gd name="T1" fmla="*/ 0 h 843"/>
                  <a:gd name="T2" fmla="*/ 66 w 147"/>
                  <a:gd name="T3" fmla="*/ 0 h 843"/>
                  <a:gd name="T4" fmla="*/ 134 w 147"/>
                  <a:gd name="T5" fmla="*/ 843 h 843"/>
                  <a:gd name="T6" fmla="*/ 147 w 147"/>
                  <a:gd name="T7" fmla="*/ 843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43">
                    <a:moveTo>
                      <a:pt x="0" y="0"/>
                    </a:moveTo>
                    <a:lnTo>
                      <a:pt x="66" y="0"/>
                    </a:lnTo>
                    <a:lnTo>
                      <a:pt x="134" y="843"/>
                    </a:lnTo>
                    <a:lnTo>
                      <a:pt x="147" y="843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42" name="Rectangle 405"/>
              <p:cNvSpPr>
                <a:spLocks noChangeArrowheads="1"/>
              </p:cNvSpPr>
              <p:nvPr/>
            </p:nvSpPr>
            <p:spPr bwMode="auto">
              <a:xfrm>
                <a:off x="1083" y="5226"/>
                <a:ext cx="233" cy="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e34m43h335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3" name="Rectangle 407"/>
            <p:cNvSpPr>
              <a:spLocks noChangeArrowheads="1"/>
            </p:cNvSpPr>
            <p:nvPr/>
          </p:nvSpPr>
          <p:spPr bwMode="auto">
            <a:xfrm>
              <a:off x="840110" y="8299450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96.6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Freeform 408"/>
            <p:cNvSpPr>
              <a:spLocks/>
            </p:cNvSpPr>
            <p:nvPr/>
          </p:nvSpPr>
          <p:spPr bwMode="auto">
            <a:xfrm>
              <a:off x="981398" y="6992939"/>
              <a:ext cx="125413" cy="1338262"/>
            </a:xfrm>
            <a:custGeom>
              <a:avLst/>
              <a:gdLst>
                <a:gd name="T0" fmla="*/ 0 w 83"/>
                <a:gd name="T1" fmla="*/ 881 h 881"/>
                <a:gd name="T2" fmla="*/ 15 w 83"/>
                <a:gd name="T3" fmla="*/ 881 h 881"/>
                <a:gd name="T4" fmla="*/ 83 w 83"/>
                <a:gd name="T5" fmla="*/ 0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81">
                  <a:moveTo>
                    <a:pt x="0" y="881"/>
                  </a:moveTo>
                  <a:lnTo>
                    <a:pt x="15" y="881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4" name="Freeform 409"/>
            <p:cNvSpPr>
              <a:spLocks/>
            </p:cNvSpPr>
            <p:nvPr/>
          </p:nvSpPr>
          <p:spPr bwMode="auto">
            <a:xfrm>
              <a:off x="1114748" y="6992939"/>
              <a:ext cx="223838" cy="1338262"/>
            </a:xfrm>
            <a:custGeom>
              <a:avLst/>
              <a:gdLst>
                <a:gd name="T0" fmla="*/ 0 w 147"/>
                <a:gd name="T1" fmla="*/ 0 h 881"/>
                <a:gd name="T2" fmla="*/ 66 w 147"/>
                <a:gd name="T3" fmla="*/ 0 h 881"/>
                <a:gd name="T4" fmla="*/ 134 w 147"/>
                <a:gd name="T5" fmla="*/ 881 h 881"/>
                <a:gd name="T6" fmla="*/ 147 w 147"/>
                <a:gd name="T7" fmla="*/ 881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81">
                  <a:moveTo>
                    <a:pt x="0" y="0"/>
                  </a:moveTo>
                  <a:lnTo>
                    <a:pt x="66" y="0"/>
                  </a:lnTo>
                  <a:lnTo>
                    <a:pt x="134" y="881"/>
                  </a:lnTo>
                  <a:lnTo>
                    <a:pt x="147" y="88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5" name="Rectangle 410"/>
            <p:cNvSpPr>
              <a:spLocks noChangeArrowheads="1"/>
            </p:cNvSpPr>
            <p:nvPr/>
          </p:nvSpPr>
          <p:spPr bwMode="auto">
            <a:xfrm>
              <a:off x="1359223" y="8367714"/>
              <a:ext cx="301365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BrgMS827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7" name="Rectangle 411"/>
            <p:cNvSpPr>
              <a:spLocks noChangeArrowheads="1"/>
            </p:cNvSpPr>
            <p:nvPr/>
          </p:nvSpPr>
          <p:spPr bwMode="auto">
            <a:xfrm>
              <a:off x="840110" y="8370889"/>
              <a:ext cx="123432" cy="76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96.8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Freeform 412"/>
            <p:cNvSpPr>
              <a:spLocks/>
            </p:cNvSpPr>
            <p:nvPr/>
          </p:nvSpPr>
          <p:spPr bwMode="auto">
            <a:xfrm>
              <a:off x="981398" y="7000876"/>
              <a:ext cx="125413" cy="1401762"/>
            </a:xfrm>
            <a:custGeom>
              <a:avLst/>
              <a:gdLst>
                <a:gd name="T0" fmla="*/ 0 w 83"/>
                <a:gd name="T1" fmla="*/ 922 h 922"/>
                <a:gd name="T2" fmla="*/ 15 w 83"/>
                <a:gd name="T3" fmla="*/ 922 h 922"/>
                <a:gd name="T4" fmla="*/ 83 w 83"/>
                <a:gd name="T5" fmla="*/ 0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22">
                  <a:moveTo>
                    <a:pt x="0" y="922"/>
                  </a:moveTo>
                  <a:lnTo>
                    <a:pt x="15" y="922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29" name="Freeform 413"/>
            <p:cNvSpPr>
              <a:spLocks/>
            </p:cNvSpPr>
            <p:nvPr/>
          </p:nvSpPr>
          <p:spPr bwMode="auto">
            <a:xfrm>
              <a:off x="1114748" y="7000876"/>
              <a:ext cx="223838" cy="1401762"/>
            </a:xfrm>
            <a:custGeom>
              <a:avLst/>
              <a:gdLst>
                <a:gd name="T0" fmla="*/ 0 w 147"/>
                <a:gd name="T1" fmla="*/ 0 h 922"/>
                <a:gd name="T2" fmla="*/ 66 w 147"/>
                <a:gd name="T3" fmla="*/ 0 h 922"/>
                <a:gd name="T4" fmla="*/ 134 w 147"/>
                <a:gd name="T5" fmla="*/ 922 h 922"/>
                <a:gd name="T6" fmla="*/ 147 w 147"/>
                <a:gd name="T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22">
                  <a:moveTo>
                    <a:pt x="0" y="0"/>
                  </a:moveTo>
                  <a:lnTo>
                    <a:pt x="66" y="0"/>
                  </a:lnTo>
                  <a:lnTo>
                    <a:pt x="134" y="922"/>
                  </a:lnTo>
                  <a:lnTo>
                    <a:pt x="147" y="922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0" name="Line 414"/>
            <p:cNvSpPr>
              <a:spLocks noChangeShapeType="1"/>
            </p:cNvSpPr>
            <p:nvPr/>
          </p:nvSpPr>
          <p:spPr bwMode="auto">
            <a:xfrm>
              <a:off x="2481585" y="5437189"/>
              <a:ext cx="0" cy="0"/>
            </a:xfrm>
            <a:prstGeom prst="line">
              <a:avLst/>
            </a:pr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3" name="Line 417"/>
            <p:cNvSpPr>
              <a:spLocks noChangeShapeType="1"/>
            </p:cNvSpPr>
            <p:nvPr/>
          </p:nvSpPr>
          <p:spPr bwMode="auto">
            <a:xfrm>
              <a:off x="2481585" y="5711826"/>
              <a:ext cx="0" cy="0"/>
            </a:xfrm>
            <a:prstGeom prst="line">
              <a:avLst/>
            </a:pr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5" name="Rectangle 419"/>
            <p:cNvSpPr>
              <a:spLocks noChangeArrowheads="1"/>
            </p:cNvSpPr>
            <p:nvPr/>
          </p:nvSpPr>
          <p:spPr bwMode="auto">
            <a:xfrm rot="5400000">
              <a:off x="2584741" y="5466964"/>
              <a:ext cx="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Line 420"/>
            <p:cNvSpPr>
              <a:spLocks noChangeShapeType="1"/>
            </p:cNvSpPr>
            <p:nvPr/>
          </p:nvSpPr>
          <p:spPr bwMode="auto">
            <a:xfrm>
              <a:off x="2481585" y="6126164"/>
              <a:ext cx="0" cy="0"/>
            </a:xfrm>
            <a:prstGeom prst="line">
              <a:avLst/>
            </a:pr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1039" name="Line 423"/>
            <p:cNvSpPr>
              <a:spLocks noChangeShapeType="1"/>
            </p:cNvSpPr>
            <p:nvPr/>
          </p:nvSpPr>
          <p:spPr bwMode="auto">
            <a:xfrm>
              <a:off x="2481585" y="6527801"/>
              <a:ext cx="0" cy="0"/>
            </a:xfrm>
            <a:prstGeom prst="line">
              <a:avLst/>
            </a:pr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764" name="Line 497"/>
            <p:cNvSpPr>
              <a:spLocks noChangeShapeType="1"/>
            </p:cNvSpPr>
            <p:nvPr/>
          </p:nvSpPr>
          <p:spPr bwMode="auto">
            <a:xfrm flipV="1">
              <a:off x="1700808" y="1544639"/>
              <a:ext cx="456730" cy="514350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N" sz="600">
                <a:solidFill>
                  <a:prstClr val="black"/>
                </a:solidFill>
                <a:cs typeface="Arial" charset="0"/>
              </a:endParaRPr>
            </a:p>
          </p:txBody>
        </p:sp>
        <p:sp>
          <p:nvSpPr>
            <p:cNvPr id="765" name="Line 501"/>
            <p:cNvSpPr>
              <a:spLocks noChangeShapeType="1"/>
            </p:cNvSpPr>
            <p:nvPr/>
          </p:nvSpPr>
          <p:spPr bwMode="auto">
            <a:xfrm>
              <a:off x="1711650" y="2616202"/>
              <a:ext cx="445888" cy="545633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IN" sz="600">
                <a:solidFill>
                  <a:prstClr val="black"/>
                </a:solidFill>
                <a:cs typeface="Arial" charset="0"/>
              </a:endParaRPr>
            </a:p>
          </p:txBody>
        </p:sp>
        <p:grpSp>
          <p:nvGrpSpPr>
            <p:cNvPr id="1038" name="Group 1037"/>
            <p:cNvGrpSpPr/>
            <p:nvPr/>
          </p:nvGrpSpPr>
          <p:grpSpPr>
            <a:xfrm>
              <a:off x="2157538" y="1394120"/>
              <a:ext cx="839414" cy="1866925"/>
              <a:chOff x="2090197" y="1507953"/>
              <a:chExt cx="839414" cy="1866925"/>
            </a:xfrm>
          </p:grpSpPr>
          <p:sp>
            <p:nvSpPr>
              <p:cNvPr id="743" name="Line 15"/>
              <p:cNvSpPr>
                <a:spLocks noChangeShapeType="1"/>
              </p:cNvSpPr>
              <p:nvPr/>
            </p:nvSpPr>
            <p:spPr bwMode="auto">
              <a:xfrm rot="16200000">
                <a:off x="2488543" y="3049873"/>
                <a:ext cx="584771" cy="0"/>
              </a:xfrm>
              <a:prstGeom prst="line">
                <a:avLst/>
              </a:prstGeom>
              <a:noFill/>
              <a:ln w="9525">
                <a:solidFill>
                  <a:srgbClr val="F250CF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46" name="Line 19"/>
              <p:cNvSpPr>
                <a:spLocks noChangeShapeType="1"/>
              </p:cNvSpPr>
              <p:nvPr/>
            </p:nvSpPr>
            <p:spPr bwMode="auto">
              <a:xfrm rot="16200000">
                <a:off x="2458578" y="2680194"/>
                <a:ext cx="502269" cy="1585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50" name="Line 23"/>
              <p:cNvSpPr>
                <a:spLocks noChangeShapeType="1"/>
              </p:cNvSpPr>
              <p:nvPr/>
            </p:nvSpPr>
            <p:spPr bwMode="auto">
              <a:xfrm rot="16200000" flipV="1">
                <a:off x="2293863" y="2221856"/>
                <a:ext cx="686098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54" name="TextBox 192"/>
              <p:cNvSpPr txBox="1">
                <a:spLocks noChangeArrowheads="1"/>
              </p:cNvSpPr>
              <p:nvPr/>
            </p:nvSpPr>
            <p:spPr bwMode="auto">
              <a:xfrm>
                <a:off x="2109041" y="2947175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33CC"/>
                    </a:solidFill>
                    <a:latin typeface="+mn-lt"/>
                  </a:rPr>
                  <a:t>At5g15930</a:t>
                </a:r>
                <a:endParaRPr lang="en-IN" sz="600" dirty="0">
                  <a:solidFill>
                    <a:srgbClr val="FF33CC"/>
                  </a:solidFill>
                  <a:latin typeface="+mn-lt"/>
                </a:endParaRPr>
              </a:p>
            </p:txBody>
          </p:sp>
          <p:sp>
            <p:nvSpPr>
              <p:cNvPr id="755" name="TextBox 227"/>
              <p:cNvSpPr txBox="1">
                <a:spLocks noChangeArrowheads="1"/>
              </p:cNvSpPr>
              <p:nvPr/>
            </p:nvSpPr>
            <p:spPr bwMode="auto">
              <a:xfrm>
                <a:off x="2114012" y="3019183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33CC"/>
                    </a:solidFill>
                    <a:latin typeface="+mn-lt"/>
                  </a:rPr>
                  <a:t>At5g15680</a:t>
                </a:r>
                <a:endParaRPr lang="en-IN" sz="600" dirty="0">
                  <a:solidFill>
                    <a:srgbClr val="FF33CC"/>
                  </a:solidFill>
                  <a:latin typeface="+mn-lt"/>
                </a:endParaRPr>
              </a:p>
            </p:txBody>
          </p:sp>
          <p:sp>
            <p:nvSpPr>
              <p:cNvPr id="756" name="TextBox 228"/>
              <p:cNvSpPr txBox="1">
                <a:spLocks noChangeArrowheads="1"/>
              </p:cNvSpPr>
              <p:nvPr/>
            </p:nvSpPr>
            <p:spPr bwMode="auto">
              <a:xfrm>
                <a:off x="2114012" y="2587135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C000"/>
                    </a:solidFill>
                    <a:latin typeface="+mn-lt"/>
                  </a:rPr>
                  <a:t>At5g15200</a:t>
                </a:r>
                <a:endParaRPr lang="en-IN" sz="600" dirty="0">
                  <a:solidFill>
                    <a:srgbClr val="FFC000"/>
                  </a:solidFill>
                  <a:latin typeface="+mn-lt"/>
                </a:endParaRPr>
              </a:p>
            </p:txBody>
          </p:sp>
          <p:sp>
            <p:nvSpPr>
              <p:cNvPr id="757" name="TextBox 229"/>
              <p:cNvSpPr txBox="1">
                <a:spLocks noChangeArrowheads="1"/>
              </p:cNvSpPr>
              <p:nvPr/>
            </p:nvSpPr>
            <p:spPr bwMode="auto">
              <a:xfrm>
                <a:off x="2094960" y="1939063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At5g14720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758" name="TextBox 228"/>
              <p:cNvSpPr txBox="1">
                <a:spLocks noChangeArrowheads="1"/>
              </p:cNvSpPr>
              <p:nvPr/>
            </p:nvSpPr>
            <p:spPr bwMode="auto">
              <a:xfrm>
                <a:off x="2090197" y="2011071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At5g14790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cxnSp>
            <p:nvCxnSpPr>
              <p:cNvPr id="759" name="Straight Arrow Connector 2049"/>
              <p:cNvCxnSpPr/>
              <p:nvPr/>
            </p:nvCxnSpPr>
            <p:spPr bwMode="auto">
              <a:xfrm>
                <a:off x="2132856" y="1547665"/>
                <a:ext cx="9525" cy="1827213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63" name="Line 23"/>
              <p:cNvSpPr>
                <a:spLocks noChangeShapeType="1"/>
              </p:cNvSpPr>
              <p:nvPr/>
            </p:nvSpPr>
            <p:spPr bwMode="auto">
              <a:xfrm rot="16200000" flipV="1">
                <a:off x="2281450" y="1800935"/>
                <a:ext cx="566907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75" name="Text Box 18"/>
              <p:cNvSpPr txBox="1">
                <a:spLocks noChangeArrowheads="1"/>
              </p:cNvSpPr>
              <p:nvPr/>
            </p:nvSpPr>
            <p:spPr bwMode="auto">
              <a:xfrm rot="16200000">
                <a:off x="2381845" y="1650620"/>
                <a:ext cx="470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0070C0"/>
                    </a:solidFill>
                    <a:latin typeface="Arial" charset="0"/>
                  </a:rPr>
                  <a:t>H35N01</a:t>
                </a:r>
                <a:endParaRPr lang="en-US" sz="600" b="1" dirty="0">
                  <a:solidFill>
                    <a:srgbClr val="0070C0"/>
                  </a:solidFill>
                  <a:latin typeface="Arial" charset="0"/>
                </a:endParaRPr>
              </a:p>
            </p:txBody>
          </p:sp>
          <p:sp>
            <p:nvSpPr>
              <p:cNvPr id="777" name="Text Box 22"/>
              <p:cNvSpPr txBox="1">
                <a:spLocks noChangeArrowheads="1"/>
              </p:cNvSpPr>
              <p:nvPr/>
            </p:nvSpPr>
            <p:spPr bwMode="auto">
              <a:xfrm rot="16200000">
                <a:off x="2467548" y="2161423"/>
                <a:ext cx="46067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B87F14</a:t>
                </a:r>
              </a:p>
            </p:txBody>
          </p:sp>
          <p:sp>
            <p:nvSpPr>
              <p:cNvPr id="778" name="Text Box 26"/>
              <p:cNvSpPr txBox="1">
                <a:spLocks noChangeArrowheads="1"/>
              </p:cNvSpPr>
              <p:nvPr/>
            </p:nvSpPr>
            <p:spPr bwMode="auto">
              <a:xfrm rot="-5400000">
                <a:off x="2552326" y="2524170"/>
                <a:ext cx="466725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FC000"/>
                    </a:solidFill>
                    <a:latin typeface="Arial" charset="0"/>
                  </a:rPr>
                  <a:t>H36N17</a:t>
                </a:r>
              </a:p>
            </p:txBody>
          </p:sp>
          <p:sp>
            <p:nvSpPr>
              <p:cNvPr id="779" name="Text Box 30"/>
              <p:cNvSpPr txBox="1">
                <a:spLocks noChangeArrowheads="1"/>
              </p:cNvSpPr>
              <p:nvPr/>
            </p:nvSpPr>
            <p:spPr bwMode="auto">
              <a:xfrm rot="-5400000">
                <a:off x="2600205" y="2989064"/>
                <a:ext cx="474662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250CF"/>
                    </a:solidFill>
                    <a:latin typeface="Arial" charset="0"/>
                  </a:rPr>
                  <a:t>H132I12</a:t>
                </a:r>
              </a:p>
            </p:txBody>
          </p:sp>
        </p:grpSp>
      </p:grpSp>
      <p:grpSp>
        <p:nvGrpSpPr>
          <p:cNvPr id="1042" name="Group 1041"/>
          <p:cNvGrpSpPr/>
          <p:nvPr/>
        </p:nvGrpSpPr>
        <p:grpSpPr>
          <a:xfrm>
            <a:off x="3284985" y="1151760"/>
            <a:ext cx="3168609" cy="6674471"/>
            <a:chOff x="3284985" y="827589"/>
            <a:chExt cx="3168609" cy="6674471"/>
          </a:xfrm>
        </p:grpSpPr>
        <p:sp>
          <p:nvSpPr>
            <p:cNvPr id="38" name="TextBox 37"/>
            <p:cNvSpPr txBox="1"/>
            <p:nvPr/>
          </p:nvSpPr>
          <p:spPr>
            <a:xfrm>
              <a:off x="3870413" y="827589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LG B2</a:t>
              </a:r>
              <a:endPara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41" name="Group 1040"/>
            <p:cNvGrpSpPr/>
            <p:nvPr/>
          </p:nvGrpSpPr>
          <p:grpSpPr>
            <a:xfrm>
              <a:off x="3284985" y="1907709"/>
              <a:ext cx="3168609" cy="5594351"/>
              <a:chOff x="3284985" y="1907709"/>
              <a:chExt cx="3168609" cy="5594351"/>
            </a:xfrm>
          </p:grpSpPr>
          <p:grpSp>
            <p:nvGrpSpPr>
              <p:cNvPr id="1715" name="Group 1714"/>
              <p:cNvGrpSpPr/>
              <p:nvPr/>
            </p:nvGrpSpPr>
            <p:grpSpPr>
              <a:xfrm>
                <a:off x="3284985" y="1907709"/>
                <a:ext cx="2357760" cy="5594351"/>
                <a:chOff x="3789040" y="2462212"/>
                <a:chExt cx="2357760" cy="5594350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4058666" y="2743722"/>
                  <a:ext cx="72008" cy="136800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058666" y="4511633"/>
                  <a:ext cx="72008" cy="18000"/>
                </a:xfrm>
                <a:prstGeom prst="rect">
                  <a:avLst/>
                </a:prstGeom>
                <a:solidFill>
                  <a:srgbClr val="3366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4058666" y="4664131"/>
                  <a:ext cx="72008" cy="54000"/>
                </a:xfrm>
                <a:prstGeom prst="rect">
                  <a:avLst/>
                </a:prstGeom>
                <a:solidFill>
                  <a:srgbClr val="F204D6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F204D6"/>
                    </a:solidFill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058666" y="4722894"/>
                  <a:ext cx="72008" cy="18000"/>
                </a:xfrm>
                <a:prstGeom prst="rect">
                  <a:avLst/>
                </a:prstGeom>
                <a:solidFill>
                  <a:srgbClr val="3366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3811482" y="3276356"/>
                  <a:ext cx="25359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E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4058666" y="4399906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p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3789040" y="4592694"/>
                  <a:ext cx="26962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M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4058666" y="4601641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itchFamily="34" charset="0"/>
                      <a:cs typeface="Arial" pitchFamily="34" charset="0"/>
                    </a:rPr>
                    <a:t>o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4058666" y="4753095"/>
                  <a:ext cx="72008" cy="18000"/>
                </a:xfrm>
                <a:prstGeom prst="rect">
                  <a:avLst/>
                </a:prstGeom>
                <a:solidFill>
                  <a:srgbClr val="F204D6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4058666" y="4664962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4058666" y="4781560"/>
                  <a:ext cx="72008" cy="486000"/>
                </a:xfrm>
                <a:prstGeom prst="rect">
                  <a:avLst/>
                </a:pr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4058666" y="5269950"/>
                  <a:ext cx="72008" cy="234000"/>
                </a:xfrm>
                <a:prstGeom prst="rect">
                  <a:avLst/>
                </a:prstGeom>
                <a:solidFill>
                  <a:srgbClr val="2545E7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1" name="Rectangle 50"/>
                <p:cNvSpPr/>
                <p:nvPr/>
              </p:nvSpPr>
              <p:spPr>
                <a:xfrm>
                  <a:off x="4058666" y="5472087"/>
                  <a:ext cx="72008" cy="18000"/>
                </a:xfrm>
                <a:prstGeom prst="rect">
                  <a:avLst/>
                </a:prstGeom>
                <a:solidFill>
                  <a:srgbClr val="F204D6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2" name="Rectangle 51"/>
                <p:cNvSpPr/>
                <p:nvPr/>
              </p:nvSpPr>
              <p:spPr>
                <a:xfrm>
                  <a:off x="4058666" y="5754843"/>
                  <a:ext cx="72008" cy="1710000"/>
                </a:xfrm>
                <a:prstGeom prst="rect">
                  <a:avLst/>
                </a:prstGeom>
                <a:solidFill>
                  <a:srgbClr val="2545E7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53" name="TextBox 52"/>
                <p:cNvSpPr txBox="1"/>
                <p:nvPr/>
              </p:nvSpPr>
              <p:spPr>
                <a:xfrm>
                  <a:off x="3789040" y="4961681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3800262" y="5528800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3800262" y="5250293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U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3800262" y="6402421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U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4058666" y="5394309"/>
                  <a:ext cx="234360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IN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4058666" y="5321721"/>
                  <a:ext cx="285656" cy="20005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700" dirty="0" smtClean="0">
                      <a:latin typeface="Arial" pitchFamily="34" charset="0"/>
                      <a:cs typeface="Arial" pitchFamily="34" charset="0"/>
                    </a:rPr>
                    <a:t>m/</a:t>
                  </a:r>
                  <a:endParaRPr lang="en-IN" sz="7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4058666" y="5049564"/>
                  <a:ext cx="72008" cy="1800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4058666" y="4946386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e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4058666" y="7649787"/>
                  <a:ext cx="72008" cy="18000"/>
                </a:xfrm>
                <a:prstGeom prst="rect">
                  <a:avLst/>
                </a:prstGeom>
                <a:solidFill>
                  <a:srgbClr val="3366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4058666" y="5504150"/>
                  <a:ext cx="72008" cy="248400"/>
                </a:xfrm>
                <a:prstGeom prst="rect">
                  <a:avLst/>
                </a:pr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rgbClr val="C00000"/>
                    </a:solidFill>
                  </a:endParaRPr>
                </a:p>
              </p:txBody>
            </p:sp>
            <p:grpSp>
              <p:nvGrpSpPr>
                <p:cNvPr id="1443" name="Group 429"/>
                <p:cNvGrpSpPr>
                  <a:grpSpLocks noChangeAspect="1"/>
                </p:cNvGrpSpPr>
                <p:nvPr/>
              </p:nvGrpSpPr>
              <p:grpSpPr bwMode="auto">
                <a:xfrm>
                  <a:off x="4243388" y="2462212"/>
                  <a:ext cx="1903412" cy="5594350"/>
                  <a:chOff x="2673" y="1533"/>
                  <a:chExt cx="1199" cy="3524"/>
                </a:xfrm>
              </p:grpSpPr>
              <p:sp>
                <p:nvSpPr>
                  <p:cNvPr id="1444" name="AutoShape 428"/>
                  <p:cNvSpPr>
                    <a:spLocks noChangeAspect="1" noChangeArrowheads="1" noTextEdit="1"/>
                  </p:cNvSpPr>
                  <p:nvPr/>
                </p:nvSpPr>
                <p:spPr bwMode="auto">
                  <a:xfrm>
                    <a:off x="2673" y="1533"/>
                    <a:ext cx="1199" cy="352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grpSp>
                <p:nvGrpSpPr>
                  <p:cNvPr id="1445" name="Group 630"/>
                  <p:cNvGrpSpPr>
                    <a:grpSpLocks/>
                  </p:cNvGrpSpPr>
                  <p:nvPr/>
                </p:nvGrpSpPr>
                <p:grpSpPr bwMode="auto">
                  <a:xfrm>
                    <a:off x="2695" y="1572"/>
                    <a:ext cx="953" cy="3418"/>
                    <a:chOff x="2695" y="1572"/>
                    <a:chExt cx="953" cy="3418"/>
                  </a:xfrm>
                </p:grpSpPr>
                <p:sp>
                  <p:nvSpPr>
                    <p:cNvPr id="1515" name="AutoShape 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864" y="1572"/>
                      <a:ext cx="68" cy="3418"/>
                    </a:xfrm>
                    <a:prstGeom prst="roundRect">
                      <a:avLst>
                        <a:gd name="adj" fmla="val 50000"/>
                      </a:avLst>
                    </a:pr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16" name="Rectangle 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1584"/>
                      <a:ext cx="147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Ni3-C05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17" name="Rectangle 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7" y="1585"/>
                      <a:ext cx="5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18" name="Freeform 433"/>
                    <p:cNvSpPr>
                      <a:spLocks/>
                    </p:cNvSpPr>
                    <p:nvPr/>
                  </p:nvSpPr>
                  <p:spPr bwMode="auto">
                    <a:xfrm>
                      <a:off x="2784" y="1606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19" name="Freeform 434"/>
                    <p:cNvSpPr>
                      <a:spLocks/>
                    </p:cNvSpPr>
                    <p:nvPr/>
                  </p:nvSpPr>
                  <p:spPr bwMode="auto">
                    <a:xfrm>
                      <a:off x="2869" y="1606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20" name="Rectangle 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1718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At1g78040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21" name="Rectangle 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7" y="1720"/>
                      <a:ext cx="5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22" name="Freeform 437"/>
                    <p:cNvSpPr>
                      <a:spLocks/>
                    </p:cNvSpPr>
                    <p:nvPr/>
                  </p:nvSpPr>
                  <p:spPr bwMode="auto">
                    <a:xfrm>
                      <a:off x="2784" y="1740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23" name="Freeform 438"/>
                    <p:cNvSpPr>
                      <a:spLocks/>
                    </p:cNvSpPr>
                    <p:nvPr/>
                  </p:nvSpPr>
                  <p:spPr bwMode="auto">
                    <a:xfrm>
                      <a:off x="2869" y="1740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24" name="Rectangle 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1831"/>
                      <a:ext cx="211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e62t65h147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25" name="Rectangle 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17" y="1833"/>
                      <a:ext cx="5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26" name="Freeform 441"/>
                    <p:cNvSpPr>
                      <a:spLocks/>
                    </p:cNvSpPr>
                    <p:nvPr/>
                  </p:nvSpPr>
                  <p:spPr bwMode="auto">
                    <a:xfrm>
                      <a:off x="2784" y="1853"/>
                      <a:ext cx="80" cy="1"/>
                    </a:xfrm>
                    <a:custGeom>
                      <a:avLst/>
                      <a:gdLst>
                        <a:gd name="T0" fmla="*/ 0 w 83"/>
                        <a:gd name="T1" fmla="*/ 0 h 1"/>
                        <a:gd name="T2" fmla="*/ 15 w 83"/>
                        <a:gd name="T3" fmla="*/ 0 h 1"/>
                        <a:gd name="T4" fmla="*/ 83 w 83"/>
                        <a:gd name="T5" fmla="*/ 1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1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27" name="Freeform 442"/>
                    <p:cNvSpPr>
                      <a:spLocks/>
                    </p:cNvSpPr>
                    <p:nvPr/>
                  </p:nvSpPr>
                  <p:spPr bwMode="auto">
                    <a:xfrm>
                      <a:off x="2869" y="1853"/>
                      <a:ext cx="141" cy="1"/>
                    </a:xfrm>
                    <a:custGeom>
                      <a:avLst/>
                      <a:gdLst>
                        <a:gd name="T0" fmla="*/ 0 w 147"/>
                        <a:gd name="T1" fmla="*/ 1 h 1"/>
                        <a:gd name="T2" fmla="*/ 66 w 147"/>
                        <a:gd name="T3" fmla="*/ 1 h 1"/>
                        <a:gd name="T4" fmla="*/ 134 w 147"/>
                        <a:gd name="T5" fmla="*/ 0 h 1"/>
                        <a:gd name="T6" fmla="*/ 147 w 147"/>
                        <a:gd name="T7" fmla="*/ 0 h 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">
                          <a:moveTo>
                            <a:pt x="0" y="1"/>
                          </a:moveTo>
                          <a:lnTo>
                            <a:pt x="66" y="1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28" name="Rectangle 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187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At1g75980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29" name="Rectangle 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1878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30" name="Freeform 445"/>
                    <p:cNvSpPr>
                      <a:spLocks/>
                    </p:cNvSpPr>
                    <p:nvPr/>
                  </p:nvSpPr>
                  <p:spPr bwMode="auto">
                    <a:xfrm>
                      <a:off x="2784" y="1898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31" name="Freeform 446"/>
                    <p:cNvSpPr>
                      <a:spLocks/>
                    </p:cNvSpPr>
                    <p:nvPr/>
                  </p:nvSpPr>
                  <p:spPr bwMode="auto">
                    <a:xfrm>
                      <a:off x="2869" y="1898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32" name="Rectangle 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1969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At1g74730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33" name="Rectangle 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197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14.9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34" name="Freeform 449"/>
                    <p:cNvSpPr>
                      <a:spLocks/>
                    </p:cNvSpPr>
                    <p:nvPr/>
                  </p:nvSpPr>
                  <p:spPr bwMode="auto">
                    <a:xfrm>
                      <a:off x="2784" y="1992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35" name="Freeform 450"/>
                    <p:cNvSpPr>
                      <a:spLocks/>
                    </p:cNvSpPr>
                    <p:nvPr/>
                  </p:nvSpPr>
                  <p:spPr bwMode="auto">
                    <a:xfrm>
                      <a:off x="2869" y="1992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36" name="Rectangle 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031"/>
                      <a:ext cx="211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e62t65h442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37" name="Rectangle 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033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17.3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38" name="Freeform 453"/>
                    <p:cNvSpPr>
                      <a:spLocks/>
                    </p:cNvSpPr>
                    <p:nvPr/>
                  </p:nvSpPr>
                  <p:spPr bwMode="auto">
                    <a:xfrm>
                      <a:off x="2784" y="2053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39" name="Freeform 454"/>
                    <p:cNvSpPr>
                      <a:spLocks/>
                    </p:cNvSpPr>
                    <p:nvPr/>
                  </p:nvSpPr>
                  <p:spPr bwMode="auto">
                    <a:xfrm>
                      <a:off x="2869" y="2053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40" name="Rectangle 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321"/>
                      <a:ext cx="149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Ni4-G10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1" name="Rectangle 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323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2" name="Freeform 457"/>
                    <p:cNvSpPr>
                      <a:spLocks/>
                    </p:cNvSpPr>
                    <p:nvPr/>
                  </p:nvSpPr>
                  <p:spPr bwMode="auto">
                    <a:xfrm>
                      <a:off x="2784" y="2343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43" name="Freeform 458"/>
                    <p:cNvSpPr>
                      <a:spLocks/>
                    </p:cNvSpPr>
                    <p:nvPr/>
                  </p:nvSpPr>
                  <p:spPr bwMode="auto">
                    <a:xfrm>
                      <a:off x="2869" y="2343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44" name="Rectangle 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383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At1g68890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5" name="Rectangle 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385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6" name="Freeform 461"/>
                    <p:cNvSpPr>
                      <a:spLocks/>
                    </p:cNvSpPr>
                    <p:nvPr/>
                  </p:nvSpPr>
                  <p:spPr bwMode="auto">
                    <a:xfrm>
                      <a:off x="2784" y="2405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47" name="Freeform 462"/>
                    <p:cNvSpPr>
                      <a:spLocks/>
                    </p:cNvSpPr>
                    <p:nvPr/>
                  </p:nvSpPr>
                  <p:spPr bwMode="auto">
                    <a:xfrm>
                      <a:off x="2869" y="2405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48" name="Rectangle 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46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At1g68370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49" name="Rectangle 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468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34.1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0" name="Freeform 465"/>
                    <p:cNvSpPr>
                      <a:spLocks/>
                    </p:cNvSpPr>
                    <p:nvPr/>
                  </p:nvSpPr>
                  <p:spPr bwMode="auto">
                    <a:xfrm>
                      <a:off x="2784" y="2488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51" name="Freeform 466"/>
                    <p:cNvSpPr>
                      <a:spLocks/>
                    </p:cNvSpPr>
                    <p:nvPr/>
                  </p:nvSpPr>
                  <p:spPr bwMode="auto">
                    <a:xfrm>
                      <a:off x="2869" y="2488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52" name="Rectangle 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554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At1g68310b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3" name="Rectangle 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556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37.8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4" name="Freeform 469"/>
                    <p:cNvSpPr>
                      <a:spLocks/>
                    </p:cNvSpPr>
                    <p:nvPr/>
                  </p:nvSpPr>
                  <p:spPr bwMode="auto">
                    <a:xfrm>
                      <a:off x="2784" y="2576"/>
                      <a:ext cx="80" cy="8"/>
                    </a:xfrm>
                    <a:custGeom>
                      <a:avLst/>
                      <a:gdLst>
                        <a:gd name="T0" fmla="*/ 0 w 83"/>
                        <a:gd name="T1" fmla="*/ 0 h 8"/>
                        <a:gd name="T2" fmla="*/ 15 w 83"/>
                        <a:gd name="T3" fmla="*/ 0 h 8"/>
                        <a:gd name="T4" fmla="*/ 83 w 83"/>
                        <a:gd name="T5" fmla="*/ 8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8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8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55" name="Freeform 470"/>
                    <p:cNvSpPr>
                      <a:spLocks/>
                    </p:cNvSpPr>
                    <p:nvPr/>
                  </p:nvSpPr>
                  <p:spPr bwMode="auto">
                    <a:xfrm>
                      <a:off x="2869" y="2576"/>
                      <a:ext cx="141" cy="8"/>
                    </a:xfrm>
                    <a:custGeom>
                      <a:avLst/>
                      <a:gdLst>
                        <a:gd name="T0" fmla="*/ 0 w 147"/>
                        <a:gd name="T1" fmla="*/ 8 h 8"/>
                        <a:gd name="T2" fmla="*/ 66 w 147"/>
                        <a:gd name="T3" fmla="*/ 8 h 8"/>
                        <a:gd name="T4" fmla="*/ 134 w 147"/>
                        <a:gd name="T5" fmla="*/ 0 h 8"/>
                        <a:gd name="T6" fmla="*/ 147 w 147"/>
                        <a:gd name="T7" fmla="*/ 0 h 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8">
                          <a:moveTo>
                            <a:pt x="0" y="8"/>
                          </a:moveTo>
                          <a:lnTo>
                            <a:pt x="66" y="8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56" name="Rectangle 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599"/>
                      <a:ext cx="231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e45m34v192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7" name="Rectangle 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60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39.0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58" name="Freeform 473"/>
                    <p:cNvSpPr>
                      <a:spLocks/>
                    </p:cNvSpPr>
                    <p:nvPr/>
                  </p:nvSpPr>
                  <p:spPr bwMode="auto">
                    <a:xfrm>
                      <a:off x="2784" y="2614"/>
                      <a:ext cx="80" cy="7"/>
                    </a:xfrm>
                    <a:custGeom>
                      <a:avLst/>
                      <a:gdLst>
                        <a:gd name="T0" fmla="*/ 0 w 83"/>
                        <a:gd name="T1" fmla="*/ 7 h 7"/>
                        <a:gd name="T2" fmla="*/ 15 w 83"/>
                        <a:gd name="T3" fmla="*/ 7 h 7"/>
                        <a:gd name="T4" fmla="*/ 83 w 83"/>
                        <a:gd name="T5" fmla="*/ 0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7">
                          <a:moveTo>
                            <a:pt x="0" y="7"/>
                          </a:moveTo>
                          <a:lnTo>
                            <a:pt x="15" y="7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59" name="Freeform 474"/>
                    <p:cNvSpPr>
                      <a:spLocks/>
                    </p:cNvSpPr>
                    <p:nvPr/>
                  </p:nvSpPr>
                  <p:spPr bwMode="auto">
                    <a:xfrm>
                      <a:off x="2869" y="2614"/>
                      <a:ext cx="141" cy="7"/>
                    </a:xfrm>
                    <a:custGeom>
                      <a:avLst/>
                      <a:gdLst>
                        <a:gd name="T0" fmla="*/ 0 w 147"/>
                        <a:gd name="T1" fmla="*/ 0 h 7"/>
                        <a:gd name="T2" fmla="*/ 66 w 147"/>
                        <a:gd name="T3" fmla="*/ 0 h 7"/>
                        <a:gd name="T4" fmla="*/ 134 w 147"/>
                        <a:gd name="T5" fmla="*/ 7 h 7"/>
                        <a:gd name="T6" fmla="*/ 147 w 147"/>
                        <a:gd name="T7" fmla="*/ 7 h 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7"/>
                          </a:lnTo>
                          <a:lnTo>
                            <a:pt x="147" y="7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0" name="Rectangle 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779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At4g11790a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1" name="Rectangle 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78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48.3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2" name="Freeform 477"/>
                    <p:cNvSpPr>
                      <a:spLocks/>
                    </p:cNvSpPr>
                    <p:nvPr/>
                  </p:nvSpPr>
                  <p:spPr bwMode="auto">
                    <a:xfrm>
                      <a:off x="2784" y="2801"/>
                      <a:ext cx="80" cy="54"/>
                    </a:xfrm>
                    <a:custGeom>
                      <a:avLst/>
                      <a:gdLst>
                        <a:gd name="T0" fmla="*/ 0 w 83"/>
                        <a:gd name="T1" fmla="*/ 0 h 57"/>
                        <a:gd name="T2" fmla="*/ 15 w 83"/>
                        <a:gd name="T3" fmla="*/ 0 h 57"/>
                        <a:gd name="T4" fmla="*/ 83 w 83"/>
                        <a:gd name="T5" fmla="*/ 57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7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57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3" name="Freeform 478"/>
                    <p:cNvSpPr>
                      <a:spLocks/>
                    </p:cNvSpPr>
                    <p:nvPr/>
                  </p:nvSpPr>
                  <p:spPr bwMode="auto">
                    <a:xfrm>
                      <a:off x="2869" y="2801"/>
                      <a:ext cx="141" cy="54"/>
                    </a:xfrm>
                    <a:custGeom>
                      <a:avLst/>
                      <a:gdLst>
                        <a:gd name="T0" fmla="*/ 0 w 147"/>
                        <a:gd name="T1" fmla="*/ 57 h 57"/>
                        <a:gd name="T2" fmla="*/ 66 w 147"/>
                        <a:gd name="T3" fmla="*/ 57 h 57"/>
                        <a:gd name="T4" fmla="*/ 134 w 147"/>
                        <a:gd name="T5" fmla="*/ 0 h 57"/>
                        <a:gd name="T6" fmla="*/ 147 w 147"/>
                        <a:gd name="T7" fmla="*/ 0 h 5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7">
                          <a:moveTo>
                            <a:pt x="0" y="57"/>
                          </a:moveTo>
                          <a:lnTo>
                            <a:pt x="66" y="57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4" name="Rectangle 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824"/>
                      <a:ext cx="145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Ni2-A11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5" name="Rectangle 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826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49.2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6" name="Freeform 481"/>
                    <p:cNvSpPr>
                      <a:spLocks/>
                    </p:cNvSpPr>
                    <p:nvPr/>
                  </p:nvSpPr>
                  <p:spPr bwMode="auto">
                    <a:xfrm>
                      <a:off x="2784" y="2846"/>
                      <a:ext cx="80" cy="32"/>
                    </a:xfrm>
                    <a:custGeom>
                      <a:avLst/>
                      <a:gdLst>
                        <a:gd name="T0" fmla="*/ 0 w 83"/>
                        <a:gd name="T1" fmla="*/ 0 h 34"/>
                        <a:gd name="T2" fmla="*/ 15 w 83"/>
                        <a:gd name="T3" fmla="*/ 0 h 34"/>
                        <a:gd name="T4" fmla="*/ 83 w 83"/>
                        <a:gd name="T5" fmla="*/ 34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34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3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7" name="Freeform 482"/>
                    <p:cNvSpPr>
                      <a:spLocks/>
                    </p:cNvSpPr>
                    <p:nvPr/>
                  </p:nvSpPr>
                  <p:spPr bwMode="auto">
                    <a:xfrm>
                      <a:off x="2869" y="2846"/>
                      <a:ext cx="141" cy="32"/>
                    </a:xfrm>
                    <a:custGeom>
                      <a:avLst/>
                      <a:gdLst>
                        <a:gd name="T0" fmla="*/ 0 w 147"/>
                        <a:gd name="T1" fmla="*/ 34 h 34"/>
                        <a:gd name="T2" fmla="*/ 66 w 147"/>
                        <a:gd name="T3" fmla="*/ 34 h 34"/>
                        <a:gd name="T4" fmla="*/ 134 w 147"/>
                        <a:gd name="T5" fmla="*/ 0 h 34"/>
                        <a:gd name="T6" fmla="*/ 147 w 147"/>
                        <a:gd name="T7" fmla="*/ 0 h 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34">
                          <a:moveTo>
                            <a:pt x="0" y="34"/>
                          </a:moveTo>
                          <a:lnTo>
                            <a:pt x="66" y="34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68" name="Rectangle 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869"/>
                      <a:ext cx="209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cnu_m107a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69" name="Rectangle 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87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50.2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0" name="Freeform 485"/>
                    <p:cNvSpPr>
                      <a:spLocks/>
                    </p:cNvSpPr>
                    <p:nvPr/>
                  </p:nvSpPr>
                  <p:spPr bwMode="auto">
                    <a:xfrm>
                      <a:off x="2784" y="2891"/>
                      <a:ext cx="80" cy="13"/>
                    </a:xfrm>
                    <a:custGeom>
                      <a:avLst/>
                      <a:gdLst>
                        <a:gd name="T0" fmla="*/ 0 w 83"/>
                        <a:gd name="T1" fmla="*/ 0 h 14"/>
                        <a:gd name="T2" fmla="*/ 15 w 83"/>
                        <a:gd name="T3" fmla="*/ 0 h 14"/>
                        <a:gd name="T4" fmla="*/ 83 w 83"/>
                        <a:gd name="T5" fmla="*/ 14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4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1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71" name="Freeform 486"/>
                    <p:cNvSpPr>
                      <a:spLocks/>
                    </p:cNvSpPr>
                    <p:nvPr/>
                  </p:nvSpPr>
                  <p:spPr bwMode="auto">
                    <a:xfrm>
                      <a:off x="2869" y="2891"/>
                      <a:ext cx="141" cy="13"/>
                    </a:xfrm>
                    <a:custGeom>
                      <a:avLst/>
                      <a:gdLst>
                        <a:gd name="T0" fmla="*/ 0 w 147"/>
                        <a:gd name="T1" fmla="*/ 14 h 14"/>
                        <a:gd name="T2" fmla="*/ 66 w 147"/>
                        <a:gd name="T3" fmla="*/ 14 h 14"/>
                        <a:gd name="T4" fmla="*/ 134 w 147"/>
                        <a:gd name="T5" fmla="*/ 0 h 14"/>
                        <a:gd name="T6" fmla="*/ 147 w 147"/>
                        <a:gd name="T7" fmla="*/ 0 h 1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4">
                          <a:moveTo>
                            <a:pt x="0" y="14"/>
                          </a:moveTo>
                          <a:lnTo>
                            <a:pt x="66" y="14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72" name="Rectangle 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914"/>
                      <a:ext cx="145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Ni2-A12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3" name="Rectangle 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916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51.4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4" name="Freeform 489"/>
                    <p:cNvSpPr>
                      <a:spLocks/>
                    </p:cNvSpPr>
                    <p:nvPr/>
                  </p:nvSpPr>
                  <p:spPr bwMode="auto">
                    <a:xfrm>
                      <a:off x="2784" y="2936"/>
                      <a:ext cx="80" cy="0"/>
                    </a:xfrm>
                    <a:custGeom>
                      <a:avLst/>
                      <a:gdLst>
                        <a:gd name="T0" fmla="*/ 0 w 83"/>
                        <a:gd name="T1" fmla="*/ 15 w 83"/>
                        <a:gd name="T2" fmla="*/ 83 w 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</a:cxnLst>
                      <a:rect l="0" t="0" r="r" b="b"/>
                      <a:pathLst>
                        <a:path w="83">
                          <a:moveTo>
                            <a:pt x="0" y="0"/>
                          </a:moveTo>
                          <a:lnTo>
                            <a:pt x="15" y="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75" name="Freeform 490"/>
                    <p:cNvSpPr>
                      <a:spLocks/>
                    </p:cNvSpPr>
                    <p:nvPr/>
                  </p:nvSpPr>
                  <p:spPr bwMode="auto">
                    <a:xfrm>
                      <a:off x="2869" y="2936"/>
                      <a:ext cx="141" cy="0"/>
                    </a:xfrm>
                    <a:custGeom>
                      <a:avLst/>
                      <a:gdLst>
                        <a:gd name="T0" fmla="*/ 0 w 147"/>
                        <a:gd name="T1" fmla="*/ 66 w 147"/>
                        <a:gd name="T2" fmla="*/ 134 w 147"/>
                        <a:gd name="T3" fmla="*/ 147 w 147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</a:cxnLst>
                      <a:rect l="0" t="0" r="r" b="b"/>
                      <a:pathLst>
                        <a:path w="14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0"/>
                          </a:lnTo>
                          <a:lnTo>
                            <a:pt x="147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76" name="Rectangle 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2959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At3g48100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7" name="Rectangle 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296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52.1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78" name="Freeform 493"/>
                    <p:cNvSpPr>
                      <a:spLocks/>
                    </p:cNvSpPr>
                    <p:nvPr/>
                  </p:nvSpPr>
                  <p:spPr bwMode="auto">
                    <a:xfrm>
                      <a:off x="2784" y="2953"/>
                      <a:ext cx="80" cy="28"/>
                    </a:xfrm>
                    <a:custGeom>
                      <a:avLst/>
                      <a:gdLst>
                        <a:gd name="T0" fmla="*/ 0 w 83"/>
                        <a:gd name="T1" fmla="*/ 29 h 29"/>
                        <a:gd name="T2" fmla="*/ 15 w 83"/>
                        <a:gd name="T3" fmla="*/ 29 h 29"/>
                        <a:gd name="T4" fmla="*/ 83 w 83"/>
                        <a:gd name="T5" fmla="*/ 0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9">
                          <a:moveTo>
                            <a:pt x="0" y="29"/>
                          </a:moveTo>
                          <a:lnTo>
                            <a:pt x="15" y="29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79" name="Freeform 494"/>
                    <p:cNvSpPr>
                      <a:spLocks/>
                    </p:cNvSpPr>
                    <p:nvPr/>
                  </p:nvSpPr>
                  <p:spPr bwMode="auto">
                    <a:xfrm>
                      <a:off x="2869" y="2953"/>
                      <a:ext cx="141" cy="28"/>
                    </a:xfrm>
                    <a:custGeom>
                      <a:avLst/>
                      <a:gdLst>
                        <a:gd name="T0" fmla="*/ 0 w 147"/>
                        <a:gd name="T1" fmla="*/ 0 h 29"/>
                        <a:gd name="T2" fmla="*/ 66 w 147"/>
                        <a:gd name="T3" fmla="*/ 0 h 29"/>
                        <a:gd name="T4" fmla="*/ 134 w 147"/>
                        <a:gd name="T5" fmla="*/ 29 h 29"/>
                        <a:gd name="T6" fmla="*/ 147 w 147"/>
                        <a:gd name="T7" fmla="*/ 29 h 2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9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9"/>
                          </a:lnTo>
                          <a:lnTo>
                            <a:pt x="147" y="29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FF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80" name="Rectangle 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004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At3g48540a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1" name="Rectangle 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006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53.0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2" name="Freeform 497"/>
                    <p:cNvSpPr>
                      <a:spLocks/>
                    </p:cNvSpPr>
                    <p:nvPr/>
                  </p:nvSpPr>
                  <p:spPr bwMode="auto">
                    <a:xfrm>
                      <a:off x="2784" y="2977"/>
                      <a:ext cx="80" cy="49"/>
                    </a:xfrm>
                    <a:custGeom>
                      <a:avLst/>
                      <a:gdLst>
                        <a:gd name="T0" fmla="*/ 0 w 83"/>
                        <a:gd name="T1" fmla="*/ 51 h 51"/>
                        <a:gd name="T2" fmla="*/ 15 w 83"/>
                        <a:gd name="T3" fmla="*/ 51 h 51"/>
                        <a:gd name="T4" fmla="*/ 83 w 83"/>
                        <a:gd name="T5" fmla="*/ 0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1">
                          <a:moveTo>
                            <a:pt x="0" y="51"/>
                          </a:moveTo>
                          <a:lnTo>
                            <a:pt x="15" y="51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83" name="Freeform 498"/>
                    <p:cNvSpPr>
                      <a:spLocks/>
                    </p:cNvSpPr>
                    <p:nvPr/>
                  </p:nvSpPr>
                  <p:spPr bwMode="auto">
                    <a:xfrm>
                      <a:off x="2869" y="2977"/>
                      <a:ext cx="141" cy="49"/>
                    </a:xfrm>
                    <a:custGeom>
                      <a:avLst/>
                      <a:gdLst>
                        <a:gd name="T0" fmla="*/ 0 w 147"/>
                        <a:gd name="T1" fmla="*/ 0 h 51"/>
                        <a:gd name="T2" fmla="*/ 66 w 147"/>
                        <a:gd name="T3" fmla="*/ 0 h 51"/>
                        <a:gd name="T4" fmla="*/ 134 w 147"/>
                        <a:gd name="T5" fmla="*/ 51 h 51"/>
                        <a:gd name="T6" fmla="*/ 147 w 147"/>
                        <a:gd name="T7" fmla="*/ 51 h 5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1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1"/>
                          </a:lnTo>
                          <a:lnTo>
                            <a:pt x="147" y="51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FF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84" name="Rectangle 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049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At4g02425a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5" name="Rectangle 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05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6" name="Freeform 501"/>
                    <p:cNvSpPr>
                      <a:spLocks/>
                    </p:cNvSpPr>
                    <p:nvPr/>
                  </p:nvSpPr>
                  <p:spPr bwMode="auto">
                    <a:xfrm>
                      <a:off x="2784" y="2985"/>
                      <a:ext cx="80" cy="86"/>
                    </a:xfrm>
                    <a:custGeom>
                      <a:avLst/>
                      <a:gdLst>
                        <a:gd name="T0" fmla="*/ 0 w 83"/>
                        <a:gd name="T1" fmla="*/ 90 h 90"/>
                        <a:gd name="T2" fmla="*/ 15 w 83"/>
                        <a:gd name="T3" fmla="*/ 90 h 90"/>
                        <a:gd name="T4" fmla="*/ 83 w 83"/>
                        <a:gd name="T5" fmla="*/ 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90">
                          <a:moveTo>
                            <a:pt x="0" y="90"/>
                          </a:moveTo>
                          <a:lnTo>
                            <a:pt x="15" y="9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87" name="Freeform 502"/>
                    <p:cNvSpPr>
                      <a:spLocks/>
                    </p:cNvSpPr>
                    <p:nvPr/>
                  </p:nvSpPr>
                  <p:spPr bwMode="auto">
                    <a:xfrm>
                      <a:off x="2869" y="2985"/>
                      <a:ext cx="141" cy="86"/>
                    </a:xfrm>
                    <a:custGeom>
                      <a:avLst/>
                      <a:gdLst>
                        <a:gd name="T0" fmla="*/ 0 w 147"/>
                        <a:gd name="T1" fmla="*/ 0 h 90"/>
                        <a:gd name="T2" fmla="*/ 66 w 147"/>
                        <a:gd name="T3" fmla="*/ 0 h 90"/>
                        <a:gd name="T4" fmla="*/ 134 w 147"/>
                        <a:gd name="T5" fmla="*/ 90 h 90"/>
                        <a:gd name="T6" fmla="*/ 147 w 147"/>
                        <a:gd name="T7" fmla="*/ 90 h 9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90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90"/>
                          </a:lnTo>
                          <a:lnTo>
                            <a:pt x="147" y="9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88" name="Rectangle 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094"/>
                      <a:ext cx="123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GA-N1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89" name="Rectangle 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096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53.4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0" name="Freeform 505"/>
                    <p:cNvSpPr>
                      <a:spLocks/>
                    </p:cNvSpPr>
                    <p:nvPr/>
                  </p:nvSpPr>
                  <p:spPr bwMode="auto">
                    <a:xfrm>
                      <a:off x="2784" y="2988"/>
                      <a:ext cx="80" cy="128"/>
                    </a:xfrm>
                    <a:custGeom>
                      <a:avLst/>
                      <a:gdLst>
                        <a:gd name="T0" fmla="*/ 0 w 83"/>
                        <a:gd name="T1" fmla="*/ 134 h 134"/>
                        <a:gd name="T2" fmla="*/ 15 w 83"/>
                        <a:gd name="T3" fmla="*/ 134 h 134"/>
                        <a:gd name="T4" fmla="*/ 83 w 83"/>
                        <a:gd name="T5" fmla="*/ 0 h 1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34">
                          <a:moveTo>
                            <a:pt x="0" y="134"/>
                          </a:moveTo>
                          <a:lnTo>
                            <a:pt x="15" y="134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91" name="Freeform 506"/>
                    <p:cNvSpPr>
                      <a:spLocks/>
                    </p:cNvSpPr>
                    <p:nvPr/>
                  </p:nvSpPr>
                  <p:spPr bwMode="auto">
                    <a:xfrm>
                      <a:off x="2869" y="2988"/>
                      <a:ext cx="141" cy="128"/>
                    </a:xfrm>
                    <a:custGeom>
                      <a:avLst/>
                      <a:gdLst>
                        <a:gd name="T0" fmla="*/ 0 w 147"/>
                        <a:gd name="T1" fmla="*/ 0 h 134"/>
                        <a:gd name="T2" fmla="*/ 66 w 147"/>
                        <a:gd name="T3" fmla="*/ 0 h 134"/>
                        <a:gd name="T4" fmla="*/ 134 w 147"/>
                        <a:gd name="T5" fmla="*/ 134 h 134"/>
                        <a:gd name="T6" fmla="*/ 147 w 147"/>
                        <a:gd name="T7" fmla="*/ 134 h 13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34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134"/>
                          </a:lnTo>
                          <a:lnTo>
                            <a:pt x="147" y="13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92" name="Rectangle 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140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At3g51580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3" name="Rectangle 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14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4" name="Freeform 509"/>
                    <p:cNvSpPr>
                      <a:spLocks/>
                    </p:cNvSpPr>
                    <p:nvPr/>
                  </p:nvSpPr>
                  <p:spPr bwMode="auto">
                    <a:xfrm>
                      <a:off x="2784" y="3005"/>
                      <a:ext cx="80" cy="157"/>
                    </a:xfrm>
                    <a:custGeom>
                      <a:avLst/>
                      <a:gdLst>
                        <a:gd name="T0" fmla="*/ 0 w 83"/>
                        <a:gd name="T1" fmla="*/ 163 h 163"/>
                        <a:gd name="T2" fmla="*/ 15 w 83"/>
                        <a:gd name="T3" fmla="*/ 163 h 163"/>
                        <a:gd name="T4" fmla="*/ 83 w 83"/>
                        <a:gd name="T5" fmla="*/ 0 h 1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63">
                          <a:moveTo>
                            <a:pt x="0" y="163"/>
                          </a:moveTo>
                          <a:lnTo>
                            <a:pt x="15" y="163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95" name="Freeform 510"/>
                    <p:cNvSpPr>
                      <a:spLocks/>
                    </p:cNvSpPr>
                    <p:nvPr/>
                  </p:nvSpPr>
                  <p:spPr bwMode="auto">
                    <a:xfrm>
                      <a:off x="2869" y="3005"/>
                      <a:ext cx="141" cy="157"/>
                    </a:xfrm>
                    <a:custGeom>
                      <a:avLst/>
                      <a:gdLst>
                        <a:gd name="T0" fmla="*/ 0 w 147"/>
                        <a:gd name="T1" fmla="*/ 0 h 163"/>
                        <a:gd name="T2" fmla="*/ 66 w 147"/>
                        <a:gd name="T3" fmla="*/ 0 h 163"/>
                        <a:gd name="T4" fmla="*/ 134 w 147"/>
                        <a:gd name="T5" fmla="*/ 163 h 163"/>
                        <a:gd name="T6" fmla="*/ 147 w 147"/>
                        <a:gd name="T7" fmla="*/ 163 h 16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63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163"/>
                          </a:lnTo>
                          <a:lnTo>
                            <a:pt x="147" y="163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FF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96" name="Rectangle 5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185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At5g16290b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7" name="Rectangle 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187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54.6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598" name="Freeform 513"/>
                    <p:cNvSpPr>
                      <a:spLocks/>
                    </p:cNvSpPr>
                    <p:nvPr/>
                  </p:nvSpPr>
                  <p:spPr bwMode="auto">
                    <a:xfrm>
                      <a:off x="2784" y="3019"/>
                      <a:ext cx="80" cy="188"/>
                    </a:xfrm>
                    <a:custGeom>
                      <a:avLst/>
                      <a:gdLst>
                        <a:gd name="T0" fmla="*/ 0 w 83"/>
                        <a:gd name="T1" fmla="*/ 196 h 196"/>
                        <a:gd name="T2" fmla="*/ 15 w 83"/>
                        <a:gd name="T3" fmla="*/ 196 h 196"/>
                        <a:gd name="T4" fmla="*/ 83 w 83"/>
                        <a:gd name="T5" fmla="*/ 0 h 1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96">
                          <a:moveTo>
                            <a:pt x="0" y="196"/>
                          </a:moveTo>
                          <a:lnTo>
                            <a:pt x="15" y="19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599" name="Freeform 514"/>
                    <p:cNvSpPr>
                      <a:spLocks/>
                    </p:cNvSpPr>
                    <p:nvPr/>
                  </p:nvSpPr>
                  <p:spPr bwMode="auto">
                    <a:xfrm>
                      <a:off x="2869" y="3019"/>
                      <a:ext cx="141" cy="188"/>
                    </a:xfrm>
                    <a:custGeom>
                      <a:avLst/>
                      <a:gdLst>
                        <a:gd name="T0" fmla="*/ 0 w 147"/>
                        <a:gd name="T1" fmla="*/ 0 h 196"/>
                        <a:gd name="T2" fmla="*/ 66 w 147"/>
                        <a:gd name="T3" fmla="*/ 0 h 196"/>
                        <a:gd name="T4" fmla="*/ 134 w 147"/>
                        <a:gd name="T5" fmla="*/ 196 h 196"/>
                        <a:gd name="T6" fmla="*/ 147 w 147"/>
                        <a:gd name="T7" fmla="*/ 196 h 19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9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196"/>
                          </a:lnTo>
                          <a:lnTo>
                            <a:pt x="147" y="19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00" name="Rectangle 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230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At5g19630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1" name="Rectangle 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232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56.6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2" name="Freeform 517"/>
                    <p:cNvSpPr>
                      <a:spLocks/>
                    </p:cNvSpPr>
                    <p:nvPr/>
                  </p:nvSpPr>
                  <p:spPr bwMode="auto">
                    <a:xfrm>
                      <a:off x="2784" y="3070"/>
                      <a:ext cx="80" cy="182"/>
                    </a:xfrm>
                    <a:custGeom>
                      <a:avLst/>
                      <a:gdLst>
                        <a:gd name="T0" fmla="*/ 0 w 83"/>
                        <a:gd name="T1" fmla="*/ 189 h 189"/>
                        <a:gd name="T2" fmla="*/ 15 w 83"/>
                        <a:gd name="T3" fmla="*/ 189 h 189"/>
                        <a:gd name="T4" fmla="*/ 83 w 83"/>
                        <a:gd name="T5" fmla="*/ 0 h 1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89">
                          <a:moveTo>
                            <a:pt x="0" y="189"/>
                          </a:moveTo>
                          <a:lnTo>
                            <a:pt x="15" y="189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03" name="Freeform 518"/>
                    <p:cNvSpPr>
                      <a:spLocks/>
                    </p:cNvSpPr>
                    <p:nvPr/>
                  </p:nvSpPr>
                  <p:spPr bwMode="auto">
                    <a:xfrm>
                      <a:off x="2869" y="3070"/>
                      <a:ext cx="141" cy="182"/>
                    </a:xfrm>
                    <a:custGeom>
                      <a:avLst/>
                      <a:gdLst>
                        <a:gd name="T0" fmla="*/ 0 w 147"/>
                        <a:gd name="T1" fmla="*/ 0 h 189"/>
                        <a:gd name="T2" fmla="*/ 66 w 147"/>
                        <a:gd name="T3" fmla="*/ 0 h 189"/>
                        <a:gd name="T4" fmla="*/ 134 w 147"/>
                        <a:gd name="T5" fmla="*/ 189 h 189"/>
                        <a:gd name="T6" fmla="*/ 147 w 147"/>
                        <a:gd name="T7" fmla="*/ 189 h 18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89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189"/>
                          </a:lnTo>
                          <a:lnTo>
                            <a:pt x="147" y="189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04" name="Rectangle 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275"/>
                      <a:ext cx="231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e31m62v199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5" name="Rectangle 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277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58.9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6" name="Freeform 521"/>
                    <p:cNvSpPr>
                      <a:spLocks/>
                    </p:cNvSpPr>
                    <p:nvPr/>
                  </p:nvSpPr>
                  <p:spPr bwMode="auto">
                    <a:xfrm>
                      <a:off x="2784" y="3130"/>
                      <a:ext cx="80" cy="167"/>
                    </a:xfrm>
                    <a:custGeom>
                      <a:avLst/>
                      <a:gdLst>
                        <a:gd name="T0" fmla="*/ 0 w 83"/>
                        <a:gd name="T1" fmla="*/ 174 h 174"/>
                        <a:gd name="T2" fmla="*/ 15 w 83"/>
                        <a:gd name="T3" fmla="*/ 174 h 174"/>
                        <a:gd name="T4" fmla="*/ 83 w 83"/>
                        <a:gd name="T5" fmla="*/ 0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174">
                          <a:moveTo>
                            <a:pt x="0" y="174"/>
                          </a:moveTo>
                          <a:lnTo>
                            <a:pt x="15" y="174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07" name="Freeform 522"/>
                    <p:cNvSpPr>
                      <a:spLocks/>
                    </p:cNvSpPr>
                    <p:nvPr/>
                  </p:nvSpPr>
                  <p:spPr bwMode="auto">
                    <a:xfrm>
                      <a:off x="2869" y="3130"/>
                      <a:ext cx="141" cy="167"/>
                    </a:xfrm>
                    <a:custGeom>
                      <a:avLst/>
                      <a:gdLst>
                        <a:gd name="T0" fmla="*/ 0 w 147"/>
                        <a:gd name="T1" fmla="*/ 0 h 174"/>
                        <a:gd name="T2" fmla="*/ 66 w 147"/>
                        <a:gd name="T3" fmla="*/ 0 h 174"/>
                        <a:gd name="T4" fmla="*/ 134 w 147"/>
                        <a:gd name="T5" fmla="*/ 174 h 174"/>
                        <a:gd name="T6" fmla="*/ 147 w 147"/>
                        <a:gd name="T7" fmla="*/ 174 h 17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174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174"/>
                          </a:lnTo>
                          <a:lnTo>
                            <a:pt x="147" y="17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08" name="Rectangle 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320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At5g20020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09" name="Rectangle 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322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10" name="Freeform 525"/>
                    <p:cNvSpPr>
                      <a:spLocks/>
                    </p:cNvSpPr>
                    <p:nvPr/>
                  </p:nvSpPr>
                  <p:spPr bwMode="auto">
                    <a:xfrm>
                      <a:off x="2784" y="3148"/>
                      <a:ext cx="80" cy="194"/>
                    </a:xfrm>
                    <a:custGeom>
                      <a:avLst/>
                      <a:gdLst>
                        <a:gd name="T0" fmla="*/ 0 w 83"/>
                        <a:gd name="T1" fmla="*/ 202 h 202"/>
                        <a:gd name="T2" fmla="*/ 15 w 83"/>
                        <a:gd name="T3" fmla="*/ 202 h 202"/>
                        <a:gd name="T4" fmla="*/ 83 w 83"/>
                        <a:gd name="T5" fmla="*/ 0 h 2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02">
                          <a:moveTo>
                            <a:pt x="0" y="202"/>
                          </a:moveTo>
                          <a:lnTo>
                            <a:pt x="15" y="202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11" name="Freeform 526"/>
                    <p:cNvSpPr>
                      <a:spLocks/>
                    </p:cNvSpPr>
                    <p:nvPr/>
                  </p:nvSpPr>
                  <p:spPr bwMode="auto">
                    <a:xfrm>
                      <a:off x="2869" y="3148"/>
                      <a:ext cx="141" cy="194"/>
                    </a:xfrm>
                    <a:custGeom>
                      <a:avLst/>
                      <a:gdLst>
                        <a:gd name="T0" fmla="*/ 0 w 147"/>
                        <a:gd name="T1" fmla="*/ 0 h 202"/>
                        <a:gd name="T2" fmla="*/ 66 w 147"/>
                        <a:gd name="T3" fmla="*/ 0 h 202"/>
                        <a:gd name="T4" fmla="*/ 134 w 147"/>
                        <a:gd name="T5" fmla="*/ 202 h 202"/>
                        <a:gd name="T6" fmla="*/ 147 w 147"/>
                        <a:gd name="T7" fmla="*/ 202 h 2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02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02"/>
                          </a:lnTo>
                          <a:lnTo>
                            <a:pt x="147" y="202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12" name="Rectangle 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365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At5g20010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13" name="Rectangle 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367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59.8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14" name="Freeform 529"/>
                    <p:cNvSpPr>
                      <a:spLocks/>
                    </p:cNvSpPr>
                    <p:nvPr/>
                  </p:nvSpPr>
                  <p:spPr bwMode="auto">
                    <a:xfrm>
                      <a:off x="2784" y="3153"/>
                      <a:ext cx="80" cy="234"/>
                    </a:xfrm>
                    <a:custGeom>
                      <a:avLst/>
                      <a:gdLst>
                        <a:gd name="T0" fmla="*/ 0 w 83"/>
                        <a:gd name="T1" fmla="*/ 244 h 244"/>
                        <a:gd name="T2" fmla="*/ 15 w 83"/>
                        <a:gd name="T3" fmla="*/ 244 h 244"/>
                        <a:gd name="T4" fmla="*/ 83 w 83"/>
                        <a:gd name="T5" fmla="*/ 0 h 2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44">
                          <a:moveTo>
                            <a:pt x="0" y="244"/>
                          </a:moveTo>
                          <a:lnTo>
                            <a:pt x="15" y="244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15" name="Freeform 530"/>
                    <p:cNvSpPr>
                      <a:spLocks/>
                    </p:cNvSpPr>
                    <p:nvPr/>
                  </p:nvSpPr>
                  <p:spPr bwMode="auto">
                    <a:xfrm>
                      <a:off x="2869" y="3153"/>
                      <a:ext cx="141" cy="234"/>
                    </a:xfrm>
                    <a:custGeom>
                      <a:avLst/>
                      <a:gdLst>
                        <a:gd name="T0" fmla="*/ 0 w 147"/>
                        <a:gd name="T1" fmla="*/ 0 h 244"/>
                        <a:gd name="T2" fmla="*/ 66 w 147"/>
                        <a:gd name="T3" fmla="*/ 0 h 244"/>
                        <a:gd name="T4" fmla="*/ 134 w 147"/>
                        <a:gd name="T5" fmla="*/ 244 h 244"/>
                        <a:gd name="T6" fmla="*/ 147 w 147"/>
                        <a:gd name="T7" fmla="*/ 244 h 24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44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44"/>
                          </a:lnTo>
                          <a:lnTo>
                            <a:pt x="147" y="24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16" name="Rectangle 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410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At1g66410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17" name="Rectangle 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412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18" name="Freeform 533"/>
                    <p:cNvSpPr>
                      <a:spLocks/>
                    </p:cNvSpPr>
                    <p:nvPr/>
                  </p:nvSpPr>
                  <p:spPr bwMode="auto">
                    <a:xfrm>
                      <a:off x="2784" y="3187"/>
                      <a:ext cx="80" cy="245"/>
                    </a:xfrm>
                    <a:custGeom>
                      <a:avLst/>
                      <a:gdLst>
                        <a:gd name="T0" fmla="*/ 0 w 83"/>
                        <a:gd name="T1" fmla="*/ 256 h 256"/>
                        <a:gd name="T2" fmla="*/ 15 w 83"/>
                        <a:gd name="T3" fmla="*/ 256 h 256"/>
                        <a:gd name="T4" fmla="*/ 83 w 83"/>
                        <a:gd name="T5" fmla="*/ 0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56">
                          <a:moveTo>
                            <a:pt x="0" y="256"/>
                          </a:moveTo>
                          <a:lnTo>
                            <a:pt x="15" y="25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19" name="Freeform 534"/>
                    <p:cNvSpPr>
                      <a:spLocks/>
                    </p:cNvSpPr>
                    <p:nvPr/>
                  </p:nvSpPr>
                  <p:spPr bwMode="auto">
                    <a:xfrm>
                      <a:off x="2869" y="3187"/>
                      <a:ext cx="141" cy="245"/>
                    </a:xfrm>
                    <a:custGeom>
                      <a:avLst/>
                      <a:gdLst>
                        <a:gd name="T0" fmla="*/ 0 w 147"/>
                        <a:gd name="T1" fmla="*/ 0 h 256"/>
                        <a:gd name="T2" fmla="*/ 66 w 147"/>
                        <a:gd name="T3" fmla="*/ 0 h 256"/>
                        <a:gd name="T4" fmla="*/ 134 w 147"/>
                        <a:gd name="T5" fmla="*/ 256 h 256"/>
                        <a:gd name="T6" fmla="*/ 147 w 147"/>
                        <a:gd name="T7" fmla="*/ 256 h 2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5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56"/>
                          </a:lnTo>
                          <a:lnTo>
                            <a:pt x="147" y="25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20" name="Rectangle 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455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At5g21070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1" name="Rectangle 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457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62.1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2" name="Freeform 537"/>
                    <p:cNvSpPr>
                      <a:spLocks/>
                    </p:cNvSpPr>
                    <p:nvPr/>
                  </p:nvSpPr>
                  <p:spPr bwMode="auto">
                    <a:xfrm>
                      <a:off x="2784" y="3212"/>
                      <a:ext cx="80" cy="265"/>
                    </a:xfrm>
                    <a:custGeom>
                      <a:avLst/>
                      <a:gdLst>
                        <a:gd name="T0" fmla="*/ 0 w 83"/>
                        <a:gd name="T1" fmla="*/ 276 h 276"/>
                        <a:gd name="T2" fmla="*/ 15 w 83"/>
                        <a:gd name="T3" fmla="*/ 276 h 276"/>
                        <a:gd name="T4" fmla="*/ 83 w 83"/>
                        <a:gd name="T5" fmla="*/ 0 h 2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76">
                          <a:moveTo>
                            <a:pt x="0" y="276"/>
                          </a:moveTo>
                          <a:lnTo>
                            <a:pt x="15" y="27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23" name="Freeform 538"/>
                    <p:cNvSpPr>
                      <a:spLocks/>
                    </p:cNvSpPr>
                    <p:nvPr/>
                  </p:nvSpPr>
                  <p:spPr bwMode="auto">
                    <a:xfrm>
                      <a:off x="2869" y="3212"/>
                      <a:ext cx="141" cy="265"/>
                    </a:xfrm>
                    <a:custGeom>
                      <a:avLst/>
                      <a:gdLst>
                        <a:gd name="T0" fmla="*/ 0 w 147"/>
                        <a:gd name="T1" fmla="*/ 0 h 276"/>
                        <a:gd name="T2" fmla="*/ 66 w 147"/>
                        <a:gd name="T3" fmla="*/ 0 h 276"/>
                        <a:gd name="T4" fmla="*/ 134 w 147"/>
                        <a:gd name="T5" fmla="*/ 276 h 276"/>
                        <a:gd name="T6" fmla="*/ 147 w 147"/>
                        <a:gd name="T7" fmla="*/ 276 h 27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7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76"/>
                          </a:lnTo>
                          <a:lnTo>
                            <a:pt x="147" y="27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24" name="Rectangle 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500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At4g17050b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5" name="Rectangle 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502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66.3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6" name="Freeform 541"/>
                    <p:cNvSpPr>
                      <a:spLocks/>
                    </p:cNvSpPr>
                    <p:nvPr/>
                  </p:nvSpPr>
                  <p:spPr bwMode="auto">
                    <a:xfrm>
                      <a:off x="2784" y="3321"/>
                      <a:ext cx="80" cy="202"/>
                    </a:xfrm>
                    <a:custGeom>
                      <a:avLst/>
                      <a:gdLst>
                        <a:gd name="T0" fmla="*/ 0 w 83"/>
                        <a:gd name="T1" fmla="*/ 210 h 210"/>
                        <a:gd name="T2" fmla="*/ 15 w 83"/>
                        <a:gd name="T3" fmla="*/ 210 h 210"/>
                        <a:gd name="T4" fmla="*/ 83 w 83"/>
                        <a:gd name="T5" fmla="*/ 0 h 2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10">
                          <a:moveTo>
                            <a:pt x="0" y="210"/>
                          </a:moveTo>
                          <a:lnTo>
                            <a:pt x="15" y="21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27" name="Freeform 542"/>
                    <p:cNvSpPr>
                      <a:spLocks/>
                    </p:cNvSpPr>
                    <p:nvPr/>
                  </p:nvSpPr>
                  <p:spPr bwMode="auto">
                    <a:xfrm>
                      <a:off x="2869" y="3321"/>
                      <a:ext cx="141" cy="202"/>
                    </a:xfrm>
                    <a:custGeom>
                      <a:avLst/>
                      <a:gdLst>
                        <a:gd name="T0" fmla="*/ 0 w 147"/>
                        <a:gd name="T1" fmla="*/ 0 h 210"/>
                        <a:gd name="T2" fmla="*/ 66 w 147"/>
                        <a:gd name="T3" fmla="*/ 0 h 210"/>
                        <a:gd name="T4" fmla="*/ 134 w 147"/>
                        <a:gd name="T5" fmla="*/ 210 h 210"/>
                        <a:gd name="T6" fmla="*/ 147 w 147"/>
                        <a:gd name="T7" fmla="*/ 210 h 21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10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10"/>
                          </a:lnTo>
                          <a:lnTo>
                            <a:pt x="147" y="21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28" name="Rectangle 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54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At5g16180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29" name="Rectangle 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547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68.0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0" name="Freeform 545"/>
                    <p:cNvSpPr>
                      <a:spLocks/>
                    </p:cNvSpPr>
                    <p:nvPr/>
                  </p:nvSpPr>
                  <p:spPr bwMode="auto">
                    <a:xfrm>
                      <a:off x="2784" y="3365"/>
                      <a:ext cx="80" cy="203"/>
                    </a:xfrm>
                    <a:custGeom>
                      <a:avLst/>
                      <a:gdLst>
                        <a:gd name="T0" fmla="*/ 0 w 83"/>
                        <a:gd name="T1" fmla="*/ 211 h 211"/>
                        <a:gd name="T2" fmla="*/ 15 w 83"/>
                        <a:gd name="T3" fmla="*/ 211 h 211"/>
                        <a:gd name="T4" fmla="*/ 83 w 83"/>
                        <a:gd name="T5" fmla="*/ 0 h 2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11">
                          <a:moveTo>
                            <a:pt x="0" y="211"/>
                          </a:moveTo>
                          <a:lnTo>
                            <a:pt x="15" y="211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31" name="Freeform 546"/>
                    <p:cNvSpPr>
                      <a:spLocks/>
                    </p:cNvSpPr>
                    <p:nvPr/>
                  </p:nvSpPr>
                  <p:spPr bwMode="auto">
                    <a:xfrm>
                      <a:off x="2869" y="3365"/>
                      <a:ext cx="141" cy="203"/>
                    </a:xfrm>
                    <a:custGeom>
                      <a:avLst/>
                      <a:gdLst>
                        <a:gd name="T0" fmla="*/ 0 w 147"/>
                        <a:gd name="T1" fmla="*/ 0 h 211"/>
                        <a:gd name="T2" fmla="*/ 66 w 147"/>
                        <a:gd name="T3" fmla="*/ 0 h 211"/>
                        <a:gd name="T4" fmla="*/ 134 w 147"/>
                        <a:gd name="T5" fmla="*/ 211 h 211"/>
                        <a:gd name="T6" fmla="*/ 147 w 147"/>
                        <a:gd name="T7" fmla="*/ 211 h 21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11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11"/>
                          </a:lnTo>
                          <a:lnTo>
                            <a:pt x="147" y="211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32" name="Rectangle 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591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At4g18740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3" name="Rectangle 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593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69.4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4" name="Freeform 549"/>
                    <p:cNvSpPr>
                      <a:spLocks/>
                    </p:cNvSpPr>
                    <p:nvPr/>
                  </p:nvSpPr>
                  <p:spPr bwMode="auto">
                    <a:xfrm>
                      <a:off x="2784" y="3402"/>
                      <a:ext cx="80" cy="211"/>
                    </a:xfrm>
                    <a:custGeom>
                      <a:avLst/>
                      <a:gdLst>
                        <a:gd name="T0" fmla="*/ 0 w 83"/>
                        <a:gd name="T1" fmla="*/ 220 h 220"/>
                        <a:gd name="T2" fmla="*/ 15 w 83"/>
                        <a:gd name="T3" fmla="*/ 220 h 220"/>
                        <a:gd name="T4" fmla="*/ 83 w 83"/>
                        <a:gd name="T5" fmla="*/ 0 h 2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20">
                          <a:moveTo>
                            <a:pt x="0" y="220"/>
                          </a:moveTo>
                          <a:lnTo>
                            <a:pt x="15" y="22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35" name="Freeform 550"/>
                    <p:cNvSpPr>
                      <a:spLocks/>
                    </p:cNvSpPr>
                    <p:nvPr/>
                  </p:nvSpPr>
                  <p:spPr bwMode="auto">
                    <a:xfrm>
                      <a:off x="2869" y="3402"/>
                      <a:ext cx="141" cy="211"/>
                    </a:xfrm>
                    <a:custGeom>
                      <a:avLst/>
                      <a:gdLst>
                        <a:gd name="T0" fmla="*/ 0 w 147"/>
                        <a:gd name="T1" fmla="*/ 0 h 220"/>
                        <a:gd name="T2" fmla="*/ 66 w 147"/>
                        <a:gd name="T3" fmla="*/ 0 h 220"/>
                        <a:gd name="T4" fmla="*/ 134 w 147"/>
                        <a:gd name="T5" fmla="*/ 220 h 220"/>
                        <a:gd name="T6" fmla="*/ 147 w 147"/>
                        <a:gd name="T7" fmla="*/ 220 h 22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20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20"/>
                          </a:lnTo>
                          <a:lnTo>
                            <a:pt x="147" y="22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36" name="Rectangle 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63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At4g24680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7" name="Rectangle 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638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70.9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38" name="Freeform 553"/>
                    <p:cNvSpPr>
                      <a:spLocks/>
                    </p:cNvSpPr>
                    <p:nvPr/>
                  </p:nvSpPr>
                  <p:spPr bwMode="auto">
                    <a:xfrm>
                      <a:off x="2784" y="3440"/>
                      <a:ext cx="80" cy="218"/>
                    </a:xfrm>
                    <a:custGeom>
                      <a:avLst/>
                      <a:gdLst>
                        <a:gd name="T0" fmla="*/ 0 w 83"/>
                        <a:gd name="T1" fmla="*/ 227 h 227"/>
                        <a:gd name="T2" fmla="*/ 15 w 83"/>
                        <a:gd name="T3" fmla="*/ 227 h 227"/>
                        <a:gd name="T4" fmla="*/ 83 w 83"/>
                        <a:gd name="T5" fmla="*/ 0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27">
                          <a:moveTo>
                            <a:pt x="0" y="227"/>
                          </a:moveTo>
                          <a:lnTo>
                            <a:pt x="15" y="227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39" name="Freeform 554"/>
                    <p:cNvSpPr>
                      <a:spLocks/>
                    </p:cNvSpPr>
                    <p:nvPr/>
                  </p:nvSpPr>
                  <p:spPr bwMode="auto">
                    <a:xfrm>
                      <a:off x="2869" y="3440"/>
                      <a:ext cx="141" cy="218"/>
                    </a:xfrm>
                    <a:custGeom>
                      <a:avLst/>
                      <a:gdLst>
                        <a:gd name="T0" fmla="*/ 0 w 147"/>
                        <a:gd name="T1" fmla="*/ 0 h 227"/>
                        <a:gd name="T2" fmla="*/ 66 w 147"/>
                        <a:gd name="T3" fmla="*/ 0 h 227"/>
                        <a:gd name="T4" fmla="*/ 134 w 147"/>
                        <a:gd name="T5" fmla="*/ 227 h 227"/>
                        <a:gd name="T6" fmla="*/ 147 w 147"/>
                        <a:gd name="T7" fmla="*/ 227 h 2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2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27"/>
                          </a:lnTo>
                          <a:lnTo>
                            <a:pt x="147" y="227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40" name="Rectangle 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681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At4g15910a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1" name="Rectangle 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683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2" name="Freeform 557"/>
                    <p:cNvSpPr>
                      <a:spLocks/>
                    </p:cNvSpPr>
                    <p:nvPr/>
                  </p:nvSpPr>
                  <p:spPr bwMode="auto">
                    <a:xfrm>
                      <a:off x="2784" y="3448"/>
                      <a:ext cx="80" cy="255"/>
                    </a:xfrm>
                    <a:custGeom>
                      <a:avLst/>
                      <a:gdLst>
                        <a:gd name="T0" fmla="*/ 0 w 83"/>
                        <a:gd name="T1" fmla="*/ 266 h 266"/>
                        <a:gd name="T2" fmla="*/ 15 w 83"/>
                        <a:gd name="T3" fmla="*/ 266 h 266"/>
                        <a:gd name="T4" fmla="*/ 83 w 83"/>
                        <a:gd name="T5" fmla="*/ 0 h 2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266">
                          <a:moveTo>
                            <a:pt x="0" y="266"/>
                          </a:moveTo>
                          <a:lnTo>
                            <a:pt x="15" y="26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43" name="Freeform 558"/>
                    <p:cNvSpPr>
                      <a:spLocks/>
                    </p:cNvSpPr>
                    <p:nvPr/>
                  </p:nvSpPr>
                  <p:spPr bwMode="auto">
                    <a:xfrm>
                      <a:off x="2869" y="3448"/>
                      <a:ext cx="141" cy="255"/>
                    </a:xfrm>
                    <a:custGeom>
                      <a:avLst/>
                      <a:gdLst>
                        <a:gd name="T0" fmla="*/ 0 w 147"/>
                        <a:gd name="T1" fmla="*/ 0 h 266"/>
                        <a:gd name="T2" fmla="*/ 66 w 147"/>
                        <a:gd name="T3" fmla="*/ 0 h 266"/>
                        <a:gd name="T4" fmla="*/ 134 w 147"/>
                        <a:gd name="T5" fmla="*/ 266 h 266"/>
                        <a:gd name="T6" fmla="*/ 147 w 147"/>
                        <a:gd name="T7" fmla="*/ 266 h 2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26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266"/>
                          </a:lnTo>
                          <a:lnTo>
                            <a:pt x="147" y="26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44" name="Rectangle 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726"/>
                      <a:ext cx="21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At4g21720b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5" name="Rectangle 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728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71.6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6" name="Freeform 561"/>
                    <p:cNvSpPr>
                      <a:spLocks/>
                    </p:cNvSpPr>
                    <p:nvPr/>
                  </p:nvSpPr>
                  <p:spPr bwMode="auto">
                    <a:xfrm>
                      <a:off x="2784" y="3458"/>
                      <a:ext cx="80" cy="290"/>
                    </a:xfrm>
                    <a:custGeom>
                      <a:avLst/>
                      <a:gdLst>
                        <a:gd name="T0" fmla="*/ 0 w 83"/>
                        <a:gd name="T1" fmla="*/ 302 h 302"/>
                        <a:gd name="T2" fmla="*/ 15 w 83"/>
                        <a:gd name="T3" fmla="*/ 302 h 302"/>
                        <a:gd name="T4" fmla="*/ 83 w 83"/>
                        <a:gd name="T5" fmla="*/ 0 h 3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302">
                          <a:moveTo>
                            <a:pt x="0" y="302"/>
                          </a:moveTo>
                          <a:lnTo>
                            <a:pt x="15" y="302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47" name="Freeform 562"/>
                    <p:cNvSpPr>
                      <a:spLocks/>
                    </p:cNvSpPr>
                    <p:nvPr/>
                  </p:nvSpPr>
                  <p:spPr bwMode="auto">
                    <a:xfrm>
                      <a:off x="2869" y="3458"/>
                      <a:ext cx="141" cy="290"/>
                    </a:xfrm>
                    <a:custGeom>
                      <a:avLst/>
                      <a:gdLst>
                        <a:gd name="T0" fmla="*/ 0 w 147"/>
                        <a:gd name="T1" fmla="*/ 0 h 302"/>
                        <a:gd name="T2" fmla="*/ 66 w 147"/>
                        <a:gd name="T3" fmla="*/ 0 h 302"/>
                        <a:gd name="T4" fmla="*/ 134 w 147"/>
                        <a:gd name="T5" fmla="*/ 302 h 302"/>
                        <a:gd name="T6" fmla="*/ 147 w 147"/>
                        <a:gd name="T7" fmla="*/ 302 h 302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302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302"/>
                          </a:lnTo>
                          <a:lnTo>
                            <a:pt x="147" y="302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48" name="Rectangle 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771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At4g23860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49" name="Rectangle 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29" y="3771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At4g19400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0" name="Rectangle 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4" y="3771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At5g16620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1" name="Rectangle 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816"/>
                      <a:ext cx="21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At3g51100c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2" name="Rectangle 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9" y="381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At5g07910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3" name="Rectangle 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4" y="381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At5g16210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4" name="Rectangle 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861"/>
                      <a:ext cx="21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At3g51130c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5" name="Rectangle 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49" y="3861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At3g51130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6" name="Rectangle 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54" y="3861"/>
                      <a:ext cx="147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Ni2-D10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7" name="Rectangle 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818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58" name="Freeform 573"/>
                    <p:cNvSpPr>
                      <a:spLocks/>
                    </p:cNvSpPr>
                    <p:nvPr/>
                  </p:nvSpPr>
                  <p:spPr bwMode="auto">
                    <a:xfrm>
                      <a:off x="2784" y="3461"/>
                      <a:ext cx="80" cy="377"/>
                    </a:xfrm>
                    <a:custGeom>
                      <a:avLst/>
                      <a:gdLst>
                        <a:gd name="T0" fmla="*/ 0 w 83"/>
                        <a:gd name="T1" fmla="*/ 393 h 393"/>
                        <a:gd name="T2" fmla="*/ 15 w 83"/>
                        <a:gd name="T3" fmla="*/ 393 h 393"/>
                        <a:gd name="T4" fmla="*/ 83 w 83"/>
                        <a:gd name="T5" fmla="*/ 0 h 3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393">
                          <a:moveTo>
                            <a:pt x="0" y="393"/>
                          </a:moveTo>
                          <a:lnTo>
                            <a:pt x="15" y="393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59" name="Freeform 574"/>
                    <p:cNvSpPr>
                      <a:spLocks/>
                    </p:cNvSpPr>
                    <p:nvPr/>
                  </p:nvSpPr>
                  <p:spPr bwMode="auto">
                    <a:xfrm>
                      <a:off x="2867" y="3458"/>
                      <a:ext cx="144" cy="377"/>
                    </a:xfrm>
                    <a:custGeom>
                      <a:avLst/>
                      <a:gdLst>
                        <a:gd name="T0" fmla="*/ 0 w 150"/>
                        <a:gd name="T1" fmla="*/ 0 h 393"/>
                        <a:gd name="T2" fmla="*/ 68 w 150"/>
                        <a:gd name="T3" fmla="*/ 0 h 393"/>
                        <a:gd name="T4" fmla="*/ 136 w 150"/>
                        <a:gd name="T5" fmla="*/ 393 h 393"/>
                        <a:gd name="T6" fmla="*/ 150 w 150"/>
                        <a:gd name="T7" fmla="*/ 393 h 3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393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393"/>
                          </a:lnTo>
                          <a:lnTo>
                            <a:pt x="150" y="393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FF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60" name="Freeform 575"/>
                    <p:cNvSpPr>
                      <a:spLocks/>
                    </p:cNvSpPr>
                    <p:nvPr/>
                  </p:nvSpPr>
                  <p:spPr bwMode="auto">
                    <a:xfrm>
                      <a:off x="2867" y="3460"/>
                      <a:ext cx="144" cy="377"/>
                    </a:xfrm>
                    <a:custGeom>
                      <a:avLst/>
                      <a:gdLst>
                        <a:gd name="T0" fmla="*/ 0 w 150"/>
                        <a:gd name="T1" fmla="*/ 0 h 393"/>
                        <a:gd name="T2" fmla="*/ 68 w 150"/>
                        <a:gd name="T3" fmla="*/ 0 h 393"/>
                        <a:gd name="T4" fmla="*/ 136 w 150"/>
                        <a:gd name="T5" fmla="*/ 393 h 393"/>
                        <a:gd name="T6" fmla="*/ 150 w 150"/>
                        <a:gd name="T7" fmla="*/ 393 h 3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393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393"/>
                          </a:lnTo>
                          <a:lnTo>
                            <a:pt x="150" y="393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61" name="Freeform 576"/>
                    <p:cNvSpPr>
                      <a:spLocks/>
                    </p:cNvSpPr>
                    <p:nvPr/>
                  </p:nvSpPr>
                  <p:spPr bwMode="auto">
                    <a:xfrm>
                      <a:off x="2867" y="3462"/>
                      <a:ext cx="144" cy="377"/>
                    </a:xfrm>
                    <a:custGeom>
                      <a:avLst/>
                      <a:gdLst>
                        <a:gd name="T0" fmla="*/ 0 w 150"/>
                        <a:gd name="T1" fmla="*/ 0 h 393"/>
                        <a:gd name="T2" fmla="*/ 68 w 150"/>
                        <a:gd name="T3" fmla="*/ 0 h 393"/>
                        <a:gd name="T4" fmla="*/ 136 w 150"/>
                        <a:gd name="T5" fmla="*/ 393 h 393"/>
                        <a:gd name="T6" fmla="*/ 150 w 150"/>
                        <a:gd name="T7" fmla="*/ 393 h 3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393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393"/>
                          </a:lnTo>
                          <a:lnTo>
                            <a:pt x="150" y="393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62" name="Freeform 577"/>
                    <p:cNvSpPr>
                      <a:spLocks/>
                    </p:cNvSpPr>
                    <p:nvPr/>
                  </p:nvSpPr>
                  <p:spPr bwMode="auto">
                    <a:xfrm>
                      <a:off x="2867" y="3464"/>
                      <a:ext cx="144" cy="377"/>
                    </a:xfrm>
                    <a:custGeom>
                      <a:avLst/>
                      <a:gdLst>
                        <a:gd name="T0" fmla="*/ 0 w 150"/>
                        <a:gd name="T1" fmla="*/ 0 h 393"/>
                        <a:gd name="T2" fmla="*/ 68 w 150"/>
                        <a:gd name="T3" fmla="*/ 0 h 393"/>
                        <a:gd name="T4" fmla="*/ 136 w 150"/>
                        <a:gd name="T5" fmla="*/ 393 h 393"/>
                        <a:gd name="T6" fmla="*/ 150 w 150"/>
                        <a:gd name="T7" fmla="*/ 393 h 39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393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393"/>
                          </a:lnTo>
                          <a:lnTo>
                            <a:pt x="150" y="393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63" name="Line 5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2" y="3777"/>
                      <a:ext cx="0" cy="121"/>
                    </a:xfrm>
                    <a:prstGeom prst="line">
                      <a:avLst/>
                    </a:pr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64" name="Rectangle 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90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At3g45100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5" name="Rectangle 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29" y="390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At4g16180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6" name="Rectangle 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4" y="3906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At5g10460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7" name="Rectangle 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952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At4g16280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8" name="Rectangle 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229" y="3952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At4g20410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69" name="Rectangle 5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434" y="3952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At4g18150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70" name="Rectangle 5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931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71.8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71" name="Freeform 586"/>
                    <p:cNvSpPr>
                      <a:spLocks/>
                    </p:cNvSpPr>
                    <p:nvPr/>
                  </p:nvSpPr>
                  <p:spPr bwMode="auto">
                    <a:xfrm>
                      <a:off x="2784" y="3464"/>
                      <a:ext cx="80" cy="488"/>
                    </a:xfrm>
                    <a:custGeom>
                      <a:avLst/>
                      <a:gdLst>
                        <a:gd name="T0" fmla="*/ 0 w 83"/>
                        <a:gd name="T1" fmla="*/ 508 h 508"/>
                        <a:gd name="T2" fmla="*/ 15 w 83"/>
                        <a:gd name="T3" fmla="*/ 508 h 508"/>
                        <a:gd name="T4" fmla="*/ 83 w 83"/>
                        <a:gd name="T5" fmla="*/ 0 h 5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08">
                          <a:moveTo>
                            <a:pt x="0" y="508"/>
                          </a:moveTo>
                          <a:lnTo>
                            <a:pt x="15" y="508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2" name="Freeform 587"/>
                    <p:cNvSpPr>
                      <a:spLocks/>
                    </p:cNvSpPr>
                    <p:nvPr/>
                  </p:nvSpPr>
                  <p:spPr bwMode="auto">
                    <a:xfrm>
                      <a:off x="2867" y="3462"/>
                      <a:ext cx="144" cy="488"/>
                    </a:xfrm>
                    <a:custGeom>
                      <a:avLst/>
                      <a:gdLst>
                        <a:gd name="T0" fmla="*/ 0 w 150"/>
                        <a:gd name="T1" fmla="*/ 0 h 508"/>
                        <a:gd name="T2" fmla="*/ 68 w 150"/>
                        <a:gd name="T3" fmla="*/ 0 h 508"/>
                        <a:gd name="T4" fmla="*/ 136 w 150"/>
                        <a:gd name="T5" fmla="*/ 508 h 508"/>
                        <a:gd name="T6" fmla="*/ 150 w 150"/>
                        <a:gd name="T7" fmla="*/ 508 h 5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508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508"/>
                          </a:lnTo>
                          <a:lnTo>
                            <a:pt x="150" y="508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FF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3" name="Freeform 588"/>
                    <p:cNvSpPr>
                      <a:spLocks/>
                    </p:cNvSpPr>
                    <p:nvPr/>
                  </p:nvSpPr>
                  <p:spPr bwMode="auto">
                    <a:xfrm>
                      <a:off x="2867" y="3464"/>
                      <a:ext cx="144" cy="488"/>
                    </a:xfrm>
                    <a:custGeom>
                      <a:avLst/>
                      <a:gdLst>
                        <a:gd name="T0" fmla="*/ 0 w 150"/>
                        <a:gd name="T1" fmla="*/ 0 h 508"/>
                        <a:gd name="T2" fmla="*/ 68 w 150"/>
                        <a:gd name="T3" fmla="*/ 0 h 508"/>
                        <a:gd name="T4" fmla="*/ 136 w 150"/>
                        <a:gd name="T5" fmla="*/ 508 h 508"/>
                        <a:gd name="T6" fmla="*/ 150 w 150"/>
                        <a:gd name="T7" fmla="*/ 508 h 5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508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508"/>
                          </a:lnTo>
                          <a:lnTo>
                            <a:pt x="150" y="508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4" name="Freeform 589"/>
                    <p:cNvSpPr>
                      <a:spLocks/>
                    </p:cNvSpPr>
                    <p:nvPr/>
                  </p:nvSpPr>
                  <p:spPr bwMode="auto">
                    <a:xfrm>
                      <a:off x="2867" y="3466"/>
                      <a:ext cx="144" cy="487"/>
                    </a:xfrm>
                    <a:custGeom>
                      <a:avLst/>
                      <a:gdLst>
                        <a:gd name="T0" fmla="*/ 0 w 150"/>
                        <a:gd name="T1" fmla="*/ 0 h 508"/>
                        <a:gd name="T2" fmla="*/ 68 w 150"/>
                        <a:gd name="T3" fmla="*/ 0 h 508"/>
                        <a:gd name="T4" fmla="*/ 136 w 150"/>
                        <a:gd name="T5" fmla="*/ 508 h 508"/>
                        <a:gd name="T6" fmla="*/ 150 w 150"/>
                        <a:gd name="T7" fmla="*/ 508 h 5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50" h="508">
                          <a:moveTo>
                            <a:pt x="0" y="0"/>
                          </a:moveTo>
                          <a:lnTo>
                            <a:pt x="68" y="0"/>
                          </a:lnTo>
                          <a:lnTo>
                            <a:pt x="136" y="508"/>
                          </a:lnTo>
                          <a:lnTo>
                            <a:pt x="150" y="508"/>
                          </a:lnTo>
                        </a:path>
                      </a:pathLst>
                    </a:custGeom>
                    <a:noFill/>
                    <a:ln w="2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5" name="Line 59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12" y="3912"/>
                      <a:ext cx="0" cy="76"/>
                    </a:xfrm>
                    <a:prstGeom prst="line">
                      <a:avLst/>
                    </a:pr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6" name="Rectangle 5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3997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At5g16490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77" name="Rectangle 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3999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72.3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78" name="Freeform 593"/>
                    <p:cNvSpPr>
                      <a:spLocks/>
                    </p:cNvSpPr>
                    <p:nvPr/>
                  </p:nvSpPr>
                  <p:spPr bwMode="auto">
                    <a:xfrm>
                      <a:off x="2784" y="3476"/>
                      <a:ext cx="80" cy="543"/>
                    </a:xfrm>
                    <a:custGeom>
                      <a:avLst/>
                      <a:gdLst>
                        <a:gd name="T0" fmla="*/ 0 w 83"/>
                        <a:gd name="T1" fmla="*/ 565 h 565"/>
                        <a:gd name="T2" fmla="*/ 15 w 83"/>
                        <a:gd name="T3" fmla="*/ 565 h 565"/>
                        <a:gd name="T4" fmla="*/ 83 w 83"/>
                        <a:gd name="T5" fmla="*/ 0 h 5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65">
                          <a:moveTo>
                            <a:pt x="0" y="565"/>
                          </a:moveTo>
                          <a:lnTo>
                            <a:pt x="15" y="565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79" name="Freeform 594"/>
                    <p:cNvSpPr>
                      <a:spLocks/>
                    </p:cNvSpPr>
                    <p:nvPr/>
                  </p:nvSpPr>
                  <p:spPr bwMode="auto">
                    <a:xfrm>
                      <a:off x="2869" y="3476"/>
                      <a:ext cx="141" cy="543"/>
                    </a:xfrm>
                    <a:custGeom>
                      <a:avLst/>
                      <a:gdLst>
                        <a:gd name="T0" fmla="*/ 0 w 147"/>
                        <a:gd name="T1" fmla="*/ 0 h 565"/>
                        <a:gd name="T2" fmla="*/ 66 w 147"/>
                        <a:gd name="T3" fmla="*/ 0 h 565"/>
                        <a:gd name="T4" fmla="*/ 134 w 147"/>
                        <a:gd name="T5" fmla="*/ 565 h 565"/>
                        <a:gd name="T6" fmla="*/ 147 w 147"/>
                        <a:gd name="T7" fmla="*/ 565 h 56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65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65"/>
                          </a:lnTo>
                          <a:lnTo>
                            <a:pt x="147" y="565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80" name="Rectangle 5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042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At5g16410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1" name="Rectangle 5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044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72.5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2" name="Freeform 597"/>
                    <p:cNvSpPr>
                      <a:spLocks/>
                    </p:cNvSpPr>
                    <p:nvPr/>
                  </p:nvSpPr>
                  <p:spPr bwMode="auto">
                    <a:xfrm>
                      <a:off x="2784" y="3481"/>
                      <a:ext cx="80" cy="583"/>
                    </a:xfrm>
                    <a:custGeom>
                      <a:avLst/>
                      <a:gdLst>
                        <a:gd name="T0" fmla="*/ 0 w 83"/>
                        <a:gd name="T1" fmla="*/ 607 h 607"/>
                        <a:gd name="T2" fmla="*/ 15 w 83"/>
                        <a:gd name="T3" fmla="*/ 607 h 607"/>
                        <a:gd name="T4" fmla="*/ 83 w 83"/>
                        <a:gd name="T5" fmla="*/ 0 h 6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607">
                          <a:moveTo>
                            <a:pt x="0" y="607"/>
                          </a:moveTo>
                          <a:lnTo>
                            <a:pt x="15" y="607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83" name="Freeform 598"/>
                    <p:cNvSpPr>
                      <a:spLocks/>
                    </p:cNvSpPr>
                    <p:nvPr/>
                  </p:nvSpPr>
                  <p:spPr bwMode="auto">
                    <a:xfrm>
                      <a:off x="2869" y="3481"/>
                      <a:ext cx="141" cy="583"/>
                    </a:xfrm>
                    <a:custGeom>
                      <a:avLst/>
                      <a:gdLst>
                        <a:gd name="T0" fmla="*/ 0 w 147"/>
                        <a:gd name="T1" fmla="*/ 0 h 607"/>
                        <a:gd name="T2" fmla="*/ 66 w 147"/>
                        <a:gd name="T3" fmla="*/ 0 h 607"/>
                        <a:gd name="T4" fmla="*/ 134 w 147"/>
                        <a:gd name="T5" fmla="*/ 607 h 607"/>
                        <a:gd name="T6" fmla="*/ 147 w 147"/>
                        <a:gd name="T7" fmla="*/ 607 h 60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60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607"/>
                          </a:lnTo>
                          <a:lnTo>
                            <a:pt x="147" y="607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84" name="Rectangle 5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087"/>
                      <a:ext cx="211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e51t78h335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5" name="Rectangle 6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089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74.3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6" name="Freeform 601"/>
                    <p:cNvSpPr>
                      <a:spLocks/>
                    </p:cNvSpPr>
                    <p:nvPr/>
                  </p:nvSpPr>
                  <p:spPr bwMode="auto">
                    <a:xfrm>
                      <a:off x="2784" y="3528"/>
                      <a:ext cx="80" cy="581"/>
                    </a:xfrm>
                    <a:custGeom>
                      <a:avLst/>
                      <a:gdLst>
                        <a:gd name="T0" fmla="*/ 0 w 83"/>
                        <a:gd name="T1" fmla="*/ 605 h 605"/>
                        <a:gd name="T2" fmla="*/ 15 w 83"/>
                        <a:gd name="T3" fmla="*/ 605 h 605"/>
                        <a:gd name="T4" fmla="*/ 83 w 83"/>
                        <a:gd name="T5" fmla="*/ 0 h 6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605">
                          <a:moveTo>
                            <a:pt x="0" y="605"/>
                          </a:moveTo>
                          <a:lnTo>
                            <a:pt x="15" y="605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87" name="Freeform 602"/>
                    <p:cNvSpPr>
                      <a:spLocks/>
                    </p:cNvSpPr>
                    <p:nvPr/>
                  </p:nvSpPr>
                  <p:spPr bwMode="auto">
                    <a:xfrm>
                      <a:off x="2869" y="3528"/>
                      <a:ext cx="141" cy="581"/>
                    </a:xfrm>
                    <a:custGeom>
                      <a:avLst/>
                      <a:gdLst>
                        <a:gd name="T0" fmla="*/ 0 w 147"/>
                        <a:gd name="T1" fmla="*/ 0 h 605"/>
                        <a:gd name="T2" fmla="*/ 66 w 147"/>
                        <a:gd name="T3" fmla="*/ 0 h 605"/>
                        <a:gd name="T4" fmla="*/ 134 w 147"/>
                        <a:gd name="T5" fmla="*/ 605 h 605"/>
                        <a:gd name="T6" fmla="*/ 147 w 147"/>
                        <a:gd name="T7" fmla="*/ 605 h 60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605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605"/>
                          </a:lnTo>
                          <a:lnTo>
                            <a:pt x="147" y="605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88" name="Rectangle 6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132"/>
                      <a:ext cx="207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Na14-G06b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89" name="Rectangl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134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76.7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90" name="Freeform 605"/>
                    <p:cNvSpPr>
                      <a:spLocks/>
                    </p:cNvSpPr>
                    <p:nvPr/>
                  </p:nvSpPr>
                  <p:spPr bwMode="auto">
                    <a:xfrm>
                      <a:off x="2784" y="3591"/>
                      <a:ext cx="80" cy="563"/>
                    </a:xfrm>
                    <a:custGeom>
                      <a:avLst/>
                      <a:gdLst>
                        <a:gd name="T0" fmla="*/ 0 w 83"/>
                        <a:gd name="T1" fmla="*/ 587 h 587"/>
                        <a:gd name="T2" fmla="*/ 15 w 83"/>
                        <a:gd name="T3" fmla="*/ 587 h 587"/>
                        <a:gd name="T4" fmla="*/ 83 w 83"/>
                        <a:gd name="T5" fmla="*/ 0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87">
                          <a:moveTo>
                            <a:pt x="0" y="587"/>
                          </a:moveTo>
                          <a:lnTo>
                            <a:pt x="15" y="587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91" name="Freeform 606"/>
                    <p:cNvSpPr>
                      <a:spLocks/>
                    </p:cNvSpPr>
                    <p:nvPr/>
                  </p:nvSpPr>
                  <p:spPr bwMode="auto">
                    <a:xfrm>
                      <a:off x="2869" y="3591"/>
                      <a:ext cx="141" cy="563"/>
                    </a:xfrm>
                    <a:custGeom>
                      <a:avLst/>
                      <a:gdLst>
                        <a:gd name="T0" fmla="*/ 0 w 147"/>
                        <a:gd name="T1" fmla="*/ 0 h 587"/>
                        <a:gd name="T2" fmla="*/ 66 w 147"/>
                        <a:gd name="T3" fmla="*/ 0 h 587"/>
                        <a:gd name="T4" fmla="*/ 134 w 147"/>
                        <a:gd name="T5" fmla="*/ 587 h 587"/>
                        <a:gd name="T6" fmla="*/ 147 w 147"/>
                        <a:gd name="T7" fmla="*/ 587 h 58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87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87"/>
                          </a:lnTo>
                          <a:lnTo>
                            <a:pt x="147" y="587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92" name="Rectangle 6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177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At5g15860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93" name="Rectangle 6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179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78.2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94" name="Freeform 609"/>
                    <p:cNvSpPr>
                      <a:spLocks/>
                    </p:cNvSpPr>
                    <p:nvPr/>
                  </p:nvSpPr>
                  <p:spPr bwMode="auto">
                    <a:xfrm>
                      <a:off x="2784" y="3629"/>
                      <a:ext cx="80" cy="570"/>
                    </a:xfrm>
                    <a:custGeom>
                      <a:avLst/>
                      <a:gdLst>
                        <a:gd name="T0" fmla="*/ 0 w 83"/>
                        <a:gd name="T1" fmla="*/ 594 h 594"/>
                        <a:gd name="T2" fmla="*/ 15 w 83"/>
                        <a:gd name="T3" fmla="*/ 594 h 594"/>
                        <a:gd name="T4" fmla="*/ 83 w 83"/>
                        <a:gd name="T5" fmla="*/ 0 h 59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94">
                          <a:moveTo>
                            <a:pt x="0" y="594"/>
                          </a:moveTo>
                          <a:lnTo>
                            <a:pt x="15" y="594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95" name="Freeform 610"/>
                    <p:cNvSpPr>
                      <a:spLocks/>
                    </p:cNvSpPr>
                    <p:nvPr/>
                  </p:nvSpPr>
                  <p:spPr bwMode="auto">
                    <a:xfrm>
                      <a:off x="2869" y="3629"/>
                      <a:ext cx="141" cy="570"/>
                    </a:xfrm>
                    <a:custGeom>
                      <a:avLst/>
                      <a:gdLst>
                        <a:gd name="T0" fmla="*/ 0 w 147"/>
                        <a:gd name="T1" fmla="*/ 0 h 594"/>
                        <a:gd name="T2" fmla="*/ 66 w 147"/>
                        <a:gd name="T3" fmla="*/ 0 h 594"/>
                        <a:gd name="T4" fmla="*/ 134 w 147"/>
                        <a:gd name="T5" fmla="*/ 594 h 594"/>
                        <a:gd name="T6" fmla="*/ 147 w 147"/>
                        <a:gd name="T7" fmla="*/ 594 h 59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94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94"/>
                          </a:lnTo>
                          <a:lnTo>
                            <a:pt x="147" y="594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96" name="Rectangle 6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222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At4g27490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97" name="Rectangle 6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224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82.2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698" name="Freeform 613"/>
                    <p:cNvSpPr>
                      <a:spLocks/>
                    </p:cNvSpPr>
                    <p:nvPr/>
                  </p:nvSpPr>
                  <p:spPr bwMode="auto">
                    <a:xfrm>
                      <a:off x="2784" y="3733"/>
                      <a:ext cx="80" cy="511"/>
                    </a:xfrm>
                    <a:custGeom>
                      <a:avLst/>
                      <a:gdLst>
                        <a:gd name="T0" fmla="*/ 0 w 83"/>
                        <a:gd name="T1" fmla="*/ 533 h 533"/>
                        <a:gd name="T2" fmla="*/ 15 w 83"/>
                        <a:gd name="T3" fmla="*/ 533 h 533"/>
                        <a:gd name="T4" fmla="*/ 83 w 83"/>
                        <a:gd name="T5" fmla="*/ 0 h 5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33">
                          <a:moveTo>
                            <a:pt x="0" y="533"/>
                          </a:moveTo>
                          <a:lnTo>
                            <a:pt x="15" y="533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699" name="Freeform 614"/>
                    <p:cNvSpPr>
                      <a:spLocks/>
                    </p:cNvSpPr>
                    <p:nvPr/>
                  </p:nvSpPr>
                  <p:spPr bwMode="auto">
                    <a:xfrm>
                      <a:off x="2869" y="3733"/>
                      <a:ext cx="141" cy="511"/>
                    </a:xfrm>
                    <a:custGeom>
                      <a:avLst/>
                      <a:gdLst>
                        <a:gd name="T0" fmla="*/ 0 w 147"/>
                        <a:gd name="T1" fmla="*/ 0 h 533"/>
                        <a:gd name="T2" fmla="*/ 66 w 147"/>
                        <a:gd name="T3" fmla="*/ 0 h 533"/>
                        <a:gd name="T4" fmla="*/ 134 w 147"/>
                        <a:gd name="T5" fmla="*/ 533 h 533"/>
                        <a:gd name="T6" fmla="*/ 147 w 147"/>
                        <a:gd name="T7" fmla="*/ 533 h 533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33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33"/>
                          </a:lnTo>
                          <a:lnTo>
                            <a:pt x="147" y="533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8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00" name="Rectangle 6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267"/>
                      <a:ext cx="176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nia_m91a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01" name="Rectangle 6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269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83.1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02" name="Freeform 617"/>
                    <p:cNvSpPr>
                      <a:spLocks/>
                    </p:cNvSpPr>
                    <p:nvPr/>
                  </p:nvSpPr>
                  <p:spPr bwMode="auto">
                    <a:xfrm>
                      <a:off x="2784" y="3756"/>
                      <a:ext cx="80" cy="533"/>
                    </a:xfrm>
                    <a:custGeom>
                      <a:avLst/>
                      <a:gdLst>
                        <a:gd name="T0" fmla="*/ 0 w 83"/>
                        <a:gd name="T1" fmla="*/ 556 h 556"/>
                        <a:gd name="T2" fmla="*/ 15 w 83"/>
                        <a:gd name="T3" fmla="*/ 556 h 556"/>
                        <a:gd name="T4" fmla="*/ 83 w 83"/>
                        <a:gd name="T5" fmla="*/ 0 h 5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56">
                          <a:moveTo>
                            <a:pt x="0" y="556"/>
                          </a:moveTo>
                          <a:lnTo>
                            <a:pt x="15" y="55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03" name="Freeform 618"/>
                    <p:cNvSpPr>
                      <a:spLocks/>
                    </p:cNvSpPr>
                    <p:nvPr/>
                  </p:nvSpPr>
                  <p:spPr bwMode="auto">
                    <a:xfrm>
                      <a:off x="2869" y="3756"/>
                      <a:ext cx="141" cy="533"/>
                    </a:xfrm>
                    <a:custGeom>
                      <a:avLst/>
                      <a:gdLst>
                        <a:gd name="T0" fmla="*/ 0 w 147"/>
                        <a:gd name="T1" fmla="*/ 0 h 556"/>
                        <a:gd name="T2" fmla="*/ 66 w 147"/>
                        <a:gd name="T3" fmla="*/ 0 h 556"/>
                        <a:gd name="T4" fmla="*/ 134 w 147"/>
                        <a:gd name="T5" fmla="*/ 556 h 556"/>
                        <a:gd name="T6" fmla="*/ 147 w 147"/>
                        <a:gd name="T7" fmla="*/ 556 h 55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5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56"/>
                          </a:lnTo>
                          <a:lnTo>
                            <a:pt x="147" y="55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04" name="Rectangle 6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312"/>
                      <a:ext cx="16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BrgMS89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05" name="Rectangle 6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314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84.7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06" name="Freeform 621"/>
                    <p:cNvSpPr>
                      <a:spLocks/>
                    </p:cNvSpPr>
                    <p:nvPr/>
                  </p:nvSpPr>
                  <p:spPr bwMode="auto">
                    <a:xfrm>
                      <a:off x="2784" y="3797"/>
                      <a:ext cx="80" cy="538"/>
                    </a:xfrm>
                    <a:custGeom>
                      <a:avLst/>
                      <a:gdLst>
                        <a:gd name="T0" fmla="*/ 0 w 83"/>
                        <a:gd name="T1" fmla="*/ 560 h 560"/>
                        <a:gd name="T2" fmla="*/ 15 w 83"/>
                        <a:gd name="T3" fmla="*/ 560 h 560"/>
                        <a:gd name="T4" fmla="*/ 83 w 83"/>
                        <a:gd name="T5" fmla="*/ 0 h 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60">
                          <a:moveTo>
                            <a:pt x="0" y="560"/>
                          </a:moveTo>
                          <a:lnTo>
                            <a:pt x="15" y="560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07" name="Freeform 622"/>
                    <p:cNvSpPr>
                      <a:spLocks/>
                    </p:cNvSpPr>
                    <p:nvPr/>
                  </p:nvSpPr>
                  <p:spPr bwMode="auto">
                    <a:xfrm>
                      <a:off x="2869" y="3797"/>
                      <a:ext cx="141" cy="538"/>
                    </a:xfrm>
                    <a:custGeom>
                      <a:avLst/>
                      <a:gdLst>
                        <a:gd name="T0" fmla="*/ 0 w 147"/>
                        <a:gd name="T1" fmla="*/ 0 h 560"/>
                        <a:gd name="T2" fmla="*/ 66 w 147"/>
                        <a:gd name="T3" fmla="*/ 0 h 560"/>
                        <a:gd name="T4" fmla="*/ 134 w 147"/>
                        <a:gd name="T5" fmla="*/ 560 h 560"/>
                        <a:gd name="T6" fmla="*/ 147 w 147"/>
                        <a:gd name="T7" fmla="*/ 560 h 56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60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60"/>
                          </a:lnTo>
                          <a:lnTo>
                            <a:pt x="147" y="56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8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08" name="Rectangle 6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358"/>
                      <a:ext cx="233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e34m47h309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09" name="Rectangle 6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360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86.2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10" name="Freeform 625"/>
                    <p:cNvSpPr>
                      <a:spLocks/>
                    </p:cNvSpPr>
                    <p:nvPr/>
                  </p:nvSpPr>
                  <p:spPr bwMode="auto">
                    <a:xfrm>
                      <a:off x="2784" y="3836"/>
                      <a:ext cx="80" cy="544"/>
                    </a:xfrm>
                    <a:custGeom>
                      <a:avLst/>
                      <a:gdLst>
                        <a:gd name="T0" fmla="*/ 0 w 83"/>
                        <a:gd name="T1" fmla="*/ 566 h 566"/>
                        <a:gd name="T2" fmla="*/ 15 w 83"/>
                        <a:gd name="T3" fmla="*/ 566 h 566"/>
                        <a:gd name="T4" fmla="*/ 83 w 83"/>
                        <a:gd name="T5" fmla="*/ 0 h 5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566">
                          <a:moveTo>
                            <a:pt x="0" y="566"/>
                          </a:moveTo>
                          <a:lnTo>
                            <a:pt x="15" y="566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11" name="Freeform 626"/>
                    <p:cNvSpPr>
                      <a:spLocks/>
                    </p:cNvSpPr>
                    <p:nvPr/>
                  </p:nvSpPr>
                  <p:spPr bwMode="auto">
                    <a:xfrm>
                      <a:off x="2869" y="3836"/>
                      <a:ext cx="141" cy="544"/>
                    </a:xfrm>
                    <a:custGeom>
                      <a:avLst/>
                      <a:gdLst>
                        <a:gd name="T0" fmla="*/ 0 w 147"/>
                        <a:gd name="T1" fmla="*/ 0 h 566"/>
                        <a:gd name="T2" fmla="*/ 66 w 147"/>
                        <a:gd name="T3" fmla="*/ 0 h 566"/>
                        <a:gd name="T4" fmla="*/ 134 w 147"/>
                        <a:gd name="T5" fmla="*/ 566 h 566"/>
                        <a:gd name="T6" fmla="*/ 147 w 147"/>
                        <a:gd name="T7" fmla="*/ 566 h 56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</a:cxnLst>
                      <a:rect l="0" t="0" r="r" b="b"/>
                      <a:pathLst>
                        <a:path w="147" h="566">
                          <a:moveTo>
                            <a:pt x="0" y="0"/>
                          </a:moveTo>
                          <a:lnTo>
                            <a:pt x="66" y="0"/>
                          </a:lnTo>
                          <a:lnTo>
                            <a:pt x="134" y="566"/>
                          </a:lnTo>
                          <a:lnTo>
                            <a:pt x="147" y="566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  <p:sp>
                  <p:nvSpPr>
                    <p:cNvPr id="1712" name="Rectangle 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023" y="4403"/>
                      <a:ext cx="194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At4g29660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13" name="Rectangle 6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695" y="4405"/>
                      <a:ext cx="78" cy="4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none" lIns="0" tIns="0" rIns="0" bIns="0" numCol="1" anchor="t" anchorCtr="0" compatLnSpc="1">
                      <a:prstTxWarp prst="textNoShape">
                        <a:avLst/>
                      </a:prstTxWarp>
                      <a:spAutoFit/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86.4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  <p:sp>
                  <p:nvSpPr>
                    <p:cNvPr id="1714" name="Freeform 629"/>
                    <p:cNvSpPr>
                      <a:spLocks/>
                    </p:cNvSpPr>
                    <p:nvPr/>
                  </p:nvSpPr>
                  <p:spPr bwMode="auto">
                    <a:xfrm>
                      <a:off x="2784" y="3841"/>
                      <a:ext cx="80" cy="584"/>
                    </a:xfrm>
                    <a:custGeom>
                      <a:avLst/>
                      <a:gdLst>
                        <a:gd name="T0" fmla="*/ 0 w 83"/>
                        <a:gd name="T1" fmla="*/ 608 h 608"/>
                        <a:gd name="T2" fmla="*/ 15 w 83"/>
                        <a:gd name="T3" fmla="*/ 608 h 608"/>
                        <a:gd name="T4" fmla="*/ 83 w 83"/>
                        <a:gd name="T5" fmla="*/ 0 h 608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83" h="608">
                          <a:moveTo>
                            <a:pt x="0" y="608"/>
                          </a:moveTo>
                          <a:lnTo>
                            <a:pt x="15" y="608"/>
                          </a:lnTo>
                          <a:lnTo>
                            <a:pt x="83" y="0"/>
                          </a:lnTo>
                        </a:path>
                      </a:pathLst>
                    </a:custGeom>
                    <a:noFill/>
                    <a:ln w="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IN"/>
                    </a:p>
                  </p:txBody>
                </p:sp>
              </p:grpSp>
              <p:sp>
                <p:nvSpPr>
                  <p:cNvPr id="1446" name="Freeform 631"/>
                  <p:cNvSpPr>
                    <a:spLocks/>
                  </p:cNvSpPr>
                  <p:nvPr/>
                </p:nvSpPr>
                <p:spPr bwMode="auto">
                  <a:xfrm>
                    <a:off x="2869" y="3841"/>
                    <a:ext cx="141" cy="584"/>
                  </a:xfrm>
                  <a:custGeom>
                    <a:avLst/>
                    <a:gdLst>
                      <a:gd name="T0" fmla="*/ 0 w 147"/>
                      <a:gd name="T1" fmla="*/ 0 h 608"/>
                      <a:gd name="T2" fmla="*/ 66 w 147"/>
                      <a:gd name="T3" fmla="*/ 0 h 608"/>
                      <a:gd name="T4" fmla="*/ 134 w 147"/>
                      <a:gd name="T5" fmla="*/ 608 h 608"/>
                      <a:gd name="T6" fmla="*/ 147 w 147"/>
                      <a:gd name="T7" fmla="*/ 608 h 60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608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608"/>
                        </a:lnTo>
                        <a:lnTo>
                          <a:pt x="147" y="608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47" name="Rectangle 632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448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At4g30790a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48" name="Rectangle 633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445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91.5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49" name="Freeform 634"/>
                  <p:cNvSpPr>
                    <a:spLocks/>
                  </p:cNvSpPr>
                  <p:nvPr/>
                </p:nvSpPr>
                <p:spPr bwMode="auto">
                  <a:xfrm>
                    <a:off x="2784" y="3974"/>
                    <a:ext cx="80" cy="496"/>
                  </a:xfrm>
                  <a:custGeom>
                    <a:avLst/>
                    <a:gdLst>
                      <a:gd name="T0" fmla="*/ 0 w 83"/>
                      <a:gd name="T1" fmla="*/ 517 h 517"/>
                      <a:gd name="T2" fmla="*/ 15 w 83"/>
                      <a:gd name="T3" fmla="*/ 517 h 517"/>
                      <a:gd name="T4" fmla="*/ 83 w 83"/>
                      <a:gd name="T5" fmla="*/ 0 h 5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17">
                        <a:moveTo>
                          <a:pt x="0" y="517"/>
                        </a:moveTo>
                        <a:lnTo>
                          <a:pt x="15" y="51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0" name="Freeform 635"/>
                  <p:cNvSpPr>
                    <a:spLocks/>
                  </p:cNvSpPr>
                  <p:nvPr/>
                </p:nvSpPr>
                <p:spPr bwMode="auto">
                  <a:xfrm>
                    <a:off x="2869" y="3974"/>
                    <a:ext cx="141" cy="496"/>
                  </a:xfrm>
                  <a:custGeom>
                    <a:avLst/>
                    <a:gdLst>
                      <a:gd name="T0" fmla="*/ 0 w 147"/>
                      <a:gd name="T1" fmla="*/ 0 h 517"/>
                      <a:gd name="T2" fmla="*/ 66 w 147"/>
                      <a:gd name="T3" fmla="*/ 0 h 517"/>
                      <a:gd name="T4" fmla="*/ 134 w 147"/>
                      <a:gd name="T5" fmla="*/ 517 h 517"/>
                      <a:gd name="T6" fmla="*/ 147 w 147"/>
                      <a:gd name="T7" fmla="*/ 517 h 5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1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17"/>
                        </a:lnTo>
                        <a:lnTo>
                          <a:pt x="147" y="517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1" name="Rectangle 636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493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At4g30950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52" name="Rectangle 637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449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92.3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53" name="Freeform 638"/>
                  <p:cNvSpPr>
                    <a:spLocks/>
                  </p:cNvSpPr>
                  <p:nvPr/>
                </p:nvSpPr>
                <p:spPr bwMode="auto">
                  <a:xfrm>
                    <a:off x="2784" y="3994"/>
                    <a:ext cx="80" cy="521"/>
                  </a:xfrm>
                  <a:custGeom>
                    <a:avLst/>
                    <a:gdLst>
                      <a:gd name="T0" fmla="*/ 0 w 83"/>
                      <a:gd name="T1" fmla="*/ 543 h 543"/>
                      <a:gd name="T2" fmla="*/ 15 w 83"/>
                      <a:gd name="T3" fmla="*/ 543 h 543"/>
                      <a:gd name="T4" fmla="*/ 83 w 83"/>
                      <a:gd name="T5" fmla="*/ 0 h 5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43">
                        <a:moveTo>
                          <a:pt x="0" y="543"/>
                        </a:moveTo>
                        <a:lnTo>
                          <a:pt x="15" y="543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4" name="Freeform 639"/>
                  <p:cNvSpPr>
                    <a:spLocks/>
                  </p:cNvSpPr>
                  <p:nvPr/>
                </p:nvSpPr>
                <p:spPr bwMode="auto">
                  <a:xfrm>
                    <a:off x="2869" y="3994"/>
                    <a:ext cx="141" cy="521"/>
                  </a:xfrm>
                  <a:custGeom>
                    <a:avLst/>
                    <a:gdLst>
                      <a:gd name="T0" fmla="*/ 0 w 147"/>
                      <a:gd name="T1" fmla="*/ 0 h 543"/>
                      <a:gd name="T2" fmla="*/ 66 w 147"/>
                      <a:gd name="T3" fmla="*/ 0 h 543"/>
                      <a:gd name="T4" fmla="*/ 134 w 147"/>
                      <a:gd name="T5" fmla="*/ 543 h 543"/>
                      <a:gd name="T6" fmla="*/ 147 w 147"/>
                      <a:gd name="T7" fmla="*/ 543 h 5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43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43"/>
                        </a:lnTo>
                        <a:lnTo>
                          <a:pt x="147" y="543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5" name="Rectangle 640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538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At4g31130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56" name="Rectangle 641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454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93.2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57" name="Freeform 642"/>
                  <p:cNvSpPr>
                    <a:spLocks/>
                  </p:cNvSpPr>
                  <p:nvPr/>
                </p:nvSpPr>
                <p:spPr bwMode="auto">
                  <a:xfrm>
                    <a:off x="2784" y="4017"/>
                    <a:ext cx="80" cy="543"/>
                  </a:xfrm>
                  <a:custGeom>
                    <a:avLst/>
                    <a:gdLst>
                      <a:gd name="T0" fmla="*/ 0 w 83"/>
                      <a:gd name="T1" fmla="*/ 566 h 566"/>
                      <a:gd name="T2" fmla="*/ 15 w 83"/>
                      <a:gd name="T3" fmla="*/ 566 h 566"/>
                      <a:gd name="T4" fmla="*/ 83 w 83"/>
                      <a:gd name="T5" fmla="*/ 0 h 5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66">
                        <a:moveTo>
                          <a:pt x="0" y="566"/>
                        </a:moveTo>
                        <a:lnTo>
                          <a:pt x="15" y="566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8" name="Freeform 643"/>
                  <p:cNvSpPr>
                    <a:spLocks/>
                  </p:cNvSpPr>
                  <p:nvPr/>
                </p:nvSpPr>
                <p:spPr bwMode="auto">
                  <a:xfrm>
                    <a:off x="2869" y="4017"/>
                    <a:ext cx="141" cy="543"/>
                  </a:xfrm>
                  <a:custGeom>
                    <a:avLst/>
                    <a:gdLst>
                      <a:gd name="T0" fmla="*/ 0 w 147"/>
                      <a:gd name="T1" fmla="*/ 0 h 566"/>
                      <a:gd name="T2" fmla="*/ 66 w 147"/>
                      <a:gd name="T3" fmla="*/ 0 h 566"/>
                      <a:gd name="T4" fmla="*/ 134 w 147"/>
                      <a:gd name="T5" fmla="*/ 566 h 566"/>
                      <a:gd name="T6" fmla="*/ 147 w 147"/>
                      <a:gd name="T7" fmla="*/ 566 h 56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66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66"/>
                        </a:lnTo>
                        <a:lnTo>
                          <a:pt x="147" y="566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9" name="Rectangle 644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583"/>
                    <a:ext cx="20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p33t65v199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0" name="Rectangle 645"/>
                  <p:cNvSpPr>
                    <a:spLocks noChangeArrowheads="1"/>
                  </p:cNvSpPr>
                  <p:nvPr/>
                </p:nvSpPr>
                <p:spPr bwMode="auto">
                  <a:xfrm>
                    <a:off x="2695" y="458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95.9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1" name="Freeform 646"/>
                  <p:cNvSpPr>
                    <a:spLocks/>
                  </p:cNvSpPr>
                  <p:nvPr/>
                </p:nvSpPr>
                <p:spPr bwMode="auto">
                  <a:xfrm>
                    <a:off x="2784" y="4087"/>
                    <a:ext cx="80" cy="518"/>
                  </a:xfrm>
                  <a:custGeom>
                    <a:avLst/>
                    <a:gdLst>
                      <a:gd name="T0" fmla="*/ 0 w 83"/>
                      <a:gd name="T1" fmla="*/ 540 h 540"/>
                      <a:gd name="T2" fmla="*/ 15 w 83"/>
                      <a:gd name="T3" fmla="*/ 540 h 540"/>
                      <a:gd name="T4" fmla="*/ 83 w 83"/>
                      <a:gd name="T5" fmla="*/ 0 h 5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40">
                        <a:moveTo>
                          <a:pt x="0" y="540"/>
                        </a:moveTo>
                        <a:lnTo>
                          <a:pt x="15" y="54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62" name="Freeform 647"/>
                  <p:cNvSpPr>
                    <a:spLocks/>
                  </p:cNvSpPr>
                  <p:nvPr/>
                </p:nvSpPr>
                <p:spPr bwMode="auto">
                  <a:xfrm>
                    <a:off x="2869" y="4087"/>
                    <a:ext cx="141" cy="518"/>
                  </a:xfrm>
                  <a:custGeom>
                    <a:avLst/>
                    <a:gdLst>
                      <a:gd name="T0" fmla="*/ 0 w 147"/>
                      <a:gd name="T1" fmla="*/ 0 h 540"/>
                      <a:gd name="T2" fmla="*/ 66 w 147"/>
                      <a:gd name="T3" fmla="*/ 0 h 540"/>
                      <a:gd name="T4" fmla="*/ 134 w 147"/>
                      <a:gd name="T5" fmla="*/ 540 h 540"/>
                      <a:gd name="T6" fmla="*/ 147 w 147"/>
                      <a:gd name="T7" fmla="*/ 540 h 54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40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40"/>
                        </a:lnTo>
                        <a:lnTo>
                          <a:pt x="147" y="54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63" name="Rectangle 648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628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At4g33100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4" name="Rectangle 649"/>
                  <p:cNvSpPr>
                    <a:spLocks noChangeArrowheads="1"/>
                  </p:cNvSpPr>
                  <p:nvPr/>
                </p:nvSpPr>
                <p:spPr bwMode="auto">
                  <a:xfrm>
                    <a:off x="3229" y="4628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At4g33140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5" name="Rectangle 650"/>
                  <p:cNvSpPr>
                    <a:spLocks noChangeArrowheads="1"/>
                  </p:cNvSpPr>
                  <p:nvPr/>
                </p:nvSpPr>
                <p:spPr bwMode="auto">
                  <a:xfrm>
                    <a:off x="3434" y="4628"/>
                    <a:ext cx="21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p64t66h390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6" name="Rectangle 651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630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101.0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67" name="Freeform 652"/>
                  <p:cNvSpPr>
                    <a:spLocks/>
                  </p:cNvSpPr>
                  <p:nvPr/>
                </p:nvSpPr>
                <p:spPr bwMode="auto">
                  <a:xfrm>
                    <a:off x="2784" y="4219"/>
                    <a:ext cx="80" cy="431"/>
                  </a:xfrm>
                  <a:custGeom>
                    <a:avLst/>
                    <a:gdLst>
                      <a:gd name="T0" fmla="*/ 0 w 83"/>
                      <a:gd name="T1" fmla="*/ 449 h 449"/>
                      <a:gd name="T2" fmla="*/ 15 w 83"/>
                      <a:gd name="T3" fmla="*/ 449 h 449"/>
                      <a:gd name="T4" fmla="*/ 83 w 83"/>
                      <a:gd name="T5" fmla="*/ 0 h 4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49">
                        <a:moveTo>
                          <a:pt x="0" y="449"/>
                        </a:moveTo>
                        <a:lnTo>
                          <a:pt x="15" y="449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68" name="Freeform 653"/>
                  <p:cNvSpPr>
                    <a:spLocks/>
                  </p:cNvSpPr>
                  <p:nvPr/>
                </p:nvSpPr>
                <p:spPr bwMode="auto">
                  <a:xfrm>
                    <a:off x="2869" y="4219"/>
                    <a:ext cx="141" cy="431"/>
                  </a:xfrm>
                  <a:custGeom>
                    <a:avLst/>
                    <a:gdLst>
                      <a:gd name="T0" fmla="*/ 0 w 147"/>
                      <a:gd name="T1" fmla="*/ 0 h 449"/>
                      <a:gd name="T2" fmla="*/ 66 w 147"/>
                      <a:gd name="T3" fmla="*/ 0 h 449"/>
                      <a:gd name="T4" fmla="*/ 134 w 147"/>
                      <a:gd name="T5" fmla="*/ 449 h 449"/>
                      <a:gd name="T6" fmla="*/ 147 w 147"/>
                      <a:gd name="T7" fmla="*/ 449 h 44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49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449"/>
                        </a:lnTo>
                        <a:lnTo>
                          <a:pt x="147" y="449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69" name="Line 654"/>
                  <p:cNvSpPr>
                    <a:spLocks noChangeShapeType="1"/>
                  </p:cNvSpPr>
                  <p:nvPr/>
                </p:nvSpPr>
                <p:spPr bwMode="auto">
                  <a:xfrm>
                    <a:off x="3012" y="4634"/>
                    <a:ext cx="0" cy="31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70" name="Rectangle 655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673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At4g33925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1" name="Rectangle 656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675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103.6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2" name="Freeform 657"/>
                  <p:cNvSpPr>
                    <a:spLocks/>
                  </p:cNvSpPr>
                  <p:nvPr/>
                </p:nvSpPr>
                <p:spPr bwMode="auto">
                  <a:xfrm>
                    <a:off x="2784" y="4287"/>
                    <a:ext cx="80" cy="408"/>
                  </a:xfrm>
                  <a:custGeom>
                    <a:avLst/>
                    <a:gdLst>
                      <a:gd name="T0" fmla="*/ 0 w 83"/>
                      <a:gd name="T1" fmla="*/ 426 h 426"/>
                      <a:gd name="T2" fmla="*/ 15 w 83"/>
                      <a:gd name="T3" fmla="*/ 426 h 426"/>
                      <a:gd name="T4" fmla="*/ 83 w 83"/>
                      <a:gd name="T5" fmla="*/ 0 h 4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26">
                        <a:moveTo>
                          <a:pt x="0" y="426"/>
                        </a:moveTo>
                        <a:lnTo>
                          <a:pt x="15" y="426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73" name="Freeform 658"/>
                  <p:cNvSpPr>
                    <a:spLocks/>
                  </p:cNvSpPr>
                  <p:nvPr/>
                </p:nvSpPr>
                <p:spPr bwMode="auto">
                  <a:xfrm>
                    <a:off x="2869" y="4287"/>
                    <a:ext cx="141" cy="408"/>
                  </a:xfrm>
                  <a:custGeom>
                    <a:avLst/>
                    <a:gdLst>
                      <a:gd name="T0" fmla="*/ 0 w 147"/>
                      <a:gd name="T1" fmla="*/ 0 h 426"/>
                      <a:gd name="T2" fmla="*/ 66 w 147"/>
                      <a:gd name="T3" fmla="*/ 0 h 426"/>
                      <a:gd name="T4" fmla="*/ 134 w 147"/>
                      <a:gd name="T5" fmla="*/ 426 h 426"/>
                      <a:gd name="T6" fmla="*/ 147 w 147"/>
                      <a:gd name="T7" fmla="*/ 426 h 4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26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426"/>
                        </a:lnTo>
                        <a:lnTo>
                          <a:pt x="147" y="426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74" name="Rectangle 659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719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At4g34140a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5" name="Rectangle 660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720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107.1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6" name="Freeform 661"/>
                  <p:cNvSpPr>
                    <a:spLocks/>
                  </p:cNvSpPr>
                  <p:nvPr/>
                </p:nvSpPr>
                <p:spPr bwMode="auto">
                  <a:xfrm>
                    <a:off x="2784" y="4377"/>
                    <a:ext cx="80" cy="364"/>
                  </a:xfrm>
                  <a:custGeom>
                    <a:avLst/>
                    <a:gdLst>
                      <a:gd name="T0" fmla="*/ 0 w 83"/>
                      <a:gd name="T1" fmla="*/ 379 h 379"/>
                      <a:gd name="T2" fmla="*/ 15 w 83"/>
                      <a:gd name="T3" fmla="*/ 379 h 379"/>
                      <a:gd name="T4" fmla="*/ 83 w 83"/>
                      <a:gd name="T5" fmla="*/ 0 h 3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379">
                        <a:moveTo>
                          <a:pt x="0" y="379"/>
                        </a:moveTo>
                        <a:lnTo>
                          <a:pt x="15" y="379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77" name="Freeform 662"/>
                  <p:cNvSpPr>
                    <a:spLocks/>
                  </p:cNvSpPr>
                  <p:nvPr/>
                </p:nvSpPr>
                <p:spPr bwMode="auto">
                  <a:xfrm>
                    <a:off x="2869" y="4377"/>
                    <a:ext cx="141" cy="364"/>
                  </a:xfrm>
                  <a:custGeom>
                    <a:avLst/>
                    <a:gdLst>
                      <a:gd name="T0" fmla="*/ 0 w 147"/>
                      <a:gd name="T1" fmla="*/ 0 h 379"/>
                      <a:gd name="T2" fmla="*/ 66 w 147"/>
                      <a:gd name="T3" fmla="*/ 0 h 379"/>
                      <a:gd name="T4" fmla="*/ 134 w 147"/>
                      <a:gd name="T5" fmla="*/ 379 h 379"/>
                      <a:gd name="T6" fmla="*/ 147 w 147"/>
                      <a:gd name="T7" fmla="*/ 379 h 3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379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379"/>
                        </a:lnTo>
                        <a:lnTo>
                          <a:pt x="147" y="379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78" name="Rectangle 663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764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At4g34460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9" name="Rectangle 664"/>
                  <p:cNvSpPr>
                    <a:spLocks noChangeArrowheads="1"/>
                  </p:cNvSpPr>
                  <p:nvPr/>
                </p:nvSpPr>
                <p:spPr bwMode="auto">
                  <a:xfrm>
                    <a:off x="3229" y="4764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At4g34412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0" name="Rectangle 665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766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108.8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1" name="Freeform 666"/>
                  <p:cNvSpPr>
                    <a:spLocks/>
                  </p:cNvSpPr>
                  <p:nvPr/>
                </p:nvSpPr>
                <p:spPr bwMode="auto">
                  <a:xfrm>
                    <a:off x="2784" y="4421"/>
                    <a:ext cx="80" cy="365"/>
                  </a:xfrm>
                  <a:custGeom>
                    <a:avLst/>
                    <a:gdLst>
                      <a:gd name="T0" fmla="*/ 0 w 83"/>
                      <a:gd name="T1" fmla="*/ 380 h 380"/>
                      <a:gd name="T2" fmla="*/ 15 w 83"/>
                      <a:gd name="T3" fmla="*/ 380 h 380"/>
                      <a:gd name="T4" fmla="*/ 83 w 83"/>
                      <a:gd name="T5" fmla="*/ 0 h 3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380">
                        <a:moveTo>
                          <a:pt x="0" y="380"/>
                        </a:moveTo>
                        <a:lnTo>
                          <a:pt x="15" y="38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82" name="Freeform 667"/>
                  <p:cNvSpPr>
                    <a:spLocks/>
                  </p:cNvSpPr>
                  <p:nvPr/>
                </p:nvSpPr>
                <p:spPr bwMode="auto">
                  <a:xfrm>
                    <a:off x="2869" y="4421"/>
                    <a:ext cx="141" cy="365"/>
                  </a:xfrm>
                  <a:custGeom>
                    <a:avLst/>
                    <a:gdLst>
                      <a:gd name="T0" fmla="*/ 0 w 147"/>
                      <a:gd name="T1" fmla="*/ 0 h 380"/>
                      <a:gd name="T2" fmla="*/ 66 w 147"/>
                      <a:gd name="T3" fmla="*/ 0 h 380"/>
                      <a:gd name="T4" fmla="*/ 134 w 147"/>
                      <a:gd name="T5" fmla="*/ 380 h 380"/>
                      <a:gd name="T6" fmla="*/ 147 w 147"/>
                      <a:gd name="T7" fmla="*/ 380 h 38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380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380"/>
                        </a:lnTo>
                        <a:lnTo>
                          <a:pt x="147" y="38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83" name="Line 668"/>
                  <p:cNvSpPr>
                    <a:spLocks noChangeShapeType="1"/>
                  </p:cNvSpPr>
                  <p:nvPr/>
                </p:nvSpPr>
                <p:spPr bwMode="auto">
                  <a:xfrm>
                    <a:off x="3012" y="4769"/>
                    <a:ext cx="0" cy="31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84" name="Rectangle 669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809"/>
                    <a:ext cx="23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e34m62v219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5" name="Rectangle 670"/>
                  <p:cNvSpPr>
                    <a:spLocks noChangeArrowheads="1"/>
                  </p:cNvSpPr>
                  <p:nvPr/>
                </p:nvSpPr>
                <p:spPr bwMode="auto">
                  <a:xfrm>
                    <a:off x="3269" y="4809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At4g34700b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6" name="Rectangle 671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811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109.7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7" name="Freeform 672"/>
                  <p:cNvSpPr>
                    <a:spLocks/>
                  </p:cNvSpPr>
                  <p:nvPr/>
                </p:nvSpPr>
                <p:spPr bwMode="auto">
                  <a:xfrm>
                    <a:off x="2784" y="4444"/>
                    <a:ext cx="80" cy="387"/>
                  </a:xfrm>
                  <a:custGeom>
                    <a:avLst/>
                    <a:gdLst>
                      <a:gd name="T0" fmla="*/ 0 w 83"/>
                      <a:gd name="T1" fmla="*/ 403 h 403"/>
                      <a:gd name="T2" fmla="*/ 15 w 83"/>
                      <a:gd name="T3" fmla="*/ 403 h 403"/>
                      <a:gd name="T4" fmla="*/ 83 w 83"/>
                      <a:gd name="T5" fmla="*/ 0 h 4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03">
                        <a:moveTo>
                          <a:pt x="0" y="403"/>
                        </a:moveTo>
                        <a:lnTo>
                          <a:pt x="15" y="403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88" name="Freeform 673"/>
                  <p:cNvSpPr>
                    <a:spLocks/>
                  </p:cNvSpPr>
                  <p:nvPr/>
                </p:nvSpPr>
                <p:spPr bwMode="auto">
                  <a:xfrm>
                    <a:off x="2869" y="4444"/>
                    <a:ext cx="141" cy="387"/>
                  </a:xfrm>
                  <a:custGeom>
                    <a:avLst/>
                    <a:gdLst>
                      <a:gd name="T0" fmla="*/ 0 w 147"/>
                      <a:gd name="T1" fmla="*/ 0 h 403"/>
                      <a:gd name="T2" fmla="*/ 66 w 147"/>
                      <a:gd name="T3" fmla="*/ 0 h 403"/>
                      <a:gd name="T4" fmla="*/ 134 w 147"/>
                      <a:gd name="T5" fmla="*/ 403 h 403"/>
                      <a:gd name="T6" fmla="*/ 147 w 147"/>
                      <a:gd name="T7" fmla="*/ 403 h 40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03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403"/>
                        </a:lnTo>
                        <a:lnTo>
                          <a:pt x="147" y="403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89" name="Line 674"/>
                  <p:cNvSpPr>
                    <a:spLocks noChangeShapeType="1"/>
                  </p:cNvSpPr>
                  <p:nvPr/>
                </p:nvSpPr>
                <p:spPr bwMode="auto">
                  <a:xfrm>
                    <a:off x="3012" y="4815"/>
                    <a:ext cx="0" cy="30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0" name="Rectangle 675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854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At4g36960a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91" name="Rectangle 676"/>
                  <p:cNvSpPr>
                    <a:spLocks noChangeArrowheads="1"/>
                  </p:cNvSpPr>
                  <p:nvPr/>
                </p:nvSpPr>
                <p:spPr bwMode="auto">
                  <a:xfrm>
                    <a:off x="3251" y="4854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At4g37280b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92" name="Rectangle 677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856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119.3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93" name="Freeform 678"/>
                  <p:cNvSpPr>
                    <a:spLocks/>
                  </p:cNvSpPr>
                  <p:nvPr/>
                </p:nvSpPr>
                <p:spPr bwMode="auto">
                  <a:xfrm>
                    <a:off x="2784" y="4693"/>
                    <a:ext cx="80" cy="183"/>
                  </a:xfrm>
                  <a:custGeom>
                    <a:avLst/>
                    <a:gdLst>
                      <a:gd name="T0" fmla="*/ 0 w 83"/>
                      <a:gd name="T1" fmla="*/ 191 h 191"/>
                      <a:gd name="T2" fmla="*/ 15 w 83"/>
                      <a:gd name="T3" fmla="*/ 191 h 191"/>
                      <a:gd name="T4" fmla="*/ 83 w 83"/>
                      <a:gd name="T5" fmla="*/ 0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91">
                        <a:moveTo>
                          <a:pt x="0" y="191"/>
                        </a:moveTo>
                        <a:lnTo>
                          <a:pt x="15" y="191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4" name="Freeform 679"/>
                  <p:cNvSpPr>
                    <a:spLocks/>
                  </p:cNvSpPr>
                  <p:nvPr/>
                </p:nvSpPr>
                <p:spPr bwMode="auto">
                  <a:xfrm>
                    <a:off x="2869" y="4693"/>
                    <a:ext cx="141" cy="183"/>
                  </a:xfrm>
                  <a:custGeom>
                    <a:avLst/>
                    <a:gdLst>
                      <a:gd name="T0" fmla="*/ 0 w 147"/>
                      <a:gd name="T1" fmla="*/ 0 h 191"/>
                      <a:gd name="T2" fmla="*/ 66 w 147"/>
                      <a:gd name="T3" fmla="*/ 0 h 191"/>
                      <a:gd name="T4" fmla="*/ 134 w 147"/>
                      <a:gd name="T5" fmla="*/ 191 h 191"/>
                      <a:gd name="T6" fmla="*/ 147 w 147"/>
                      <a:gd name="T7" fmla="*/ 191 h 1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91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91"/>
                        </a:lnTo>
                        <a:lnTo>
                          <a:pt x="147" y="191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5" name="Line 680"/>
                  <p:cNvSpPr>
                    <a:spLocks noChangeShapeType="1"/>
                  </p:cNvSpPr>
                  <p:nvPr/>
                </p:nvSpPr>
                <p:spPr bwMode="auto">
                  <a:xfrm>
                    <a:off x="3012" y="4860"/>
                    <a:ext cx="0" cy="30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6" name="Rectangle 681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899"/>
                    <a:ext cx="233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e31m50h174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97" name="Rectangle 682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901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119.4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98" name="Freeform 683"/>
                  <p:cNvSpPr>
                    <a:spLocks/>
                  </p:cNvSpPr>
                  <p:nvPr/>
                </p:nvSpPr>
                <p:spPr bwMode="auto">
                  <a:xfrm>
                    <a:off x="2784" y="4695"/>
                    <a:ext cx="80" cy="226"/>
                  </a:xfrm>
                  <a:custGeom>
                    <a:avLst/>
                    <a:gdLst>
                      <a:gd name="T0" fmla="*/ 0 w 83"/>
                      <a:gd name="T1" fmla="*/ 235 h 235"/>
                      <a:gd name="T2" fmla="*/ 15 w 83"/>
                      <a:gd name="T3" fmla="*/ 235 h 235"/>
                      <a:gd name="T4" fmla="*/ 83 w 83"/>
                      <a:gd name="T5" fmla="*/ 0 h 2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35">
                        <a:moveTo>
                          <a:pt x="0" y="235"/>
                        </a:moveTo>
                        <a:lnTo>
                          <a:pt x="15" y="235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9" name="Freeform 684"/>
                  <p:cNvSpPr>
                    <a:spLocks/>
                  </p:cNvSpPr>
                  <p:nvPr/>
                </p:nvSpPr>
                <p:spPr bwMode="auto">
                  <a:xfrm>
                    <a:off x="2869" y="4695"/>
                    <a:ext cx="141" cy="226"/>
                  </a:xfrm>
                  <a:custGeom>
                    <a:avLst/>
                    <a:gdLst>
                      <a:gd name="T0" fmla="*/ 0 w 147"/>
                      <a:gd name="T1" fmla="*/ 0 h 235"/>
                      <a:gd name="T2" fmla="*/ 66 w 147"/>
                      <a:gd name="T3" fmla="*/ 0 h 235"/>
                      <a:gd name="T4" fmla="*/ 134 w 147"/>
                      <a:gd name="T5" fmla="*/ 235 h 235"/>
                      <a:gd name="T6" fmla="*/ 147 w 147"/>
                      <a:gd name="T7" fmla="*/ 235 h 2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35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235"/>
                        </a:lnTo>
                        <a:lnTo>
                          <a:pt x="147" y="235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0" name="Rectangle 685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944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At4g39350b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01" name="Rectangle 686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946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124.4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02" name="Freeform 687"/>
                  <p:cNvSpPr>
                    <a:spLocks/>
                  </p:cNvSpPr>
                  <p:nvPr/>
                </p:nvSpPr>
                <p:spPr bwMode="auto">
                  <a:xfrm>
                    <a:off x="2784" y="4825"/>
                    <a:ext cx="80" cy="141"/>
                  </a:xfrm>
                  <a:custGeom>
                    <a:avLst/>
                    <a:gdLst>
                      <a:gd name="T0" fmla="*/ 0 w 83"/>
                      <a:gd name="T1" fmla="*/ 147 h 147"/>
                      <a:gd name="T2" fmla="*/ 15 w 83"/>
                      <a:gd name="T3" fmla="*/ 147 h 147"/>
                      <a:gd name="T4" fmla="*/ 83 w 83"/>
                      <a:gd name="T5" fmla="*/ 0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47">
                        <a:moveTo>
                          <a:pt x="0" y="147"/>
                        </a:moveTo>
                        <a:lnTo>
                          <a:pt x="15" y="14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3" name="Freeform 688"/>
                  <p:cNvSpPr>
                    <a:spLocks/>
                  </p:cNvSpPr>
                  <p:nvPr/>
                </p:nvSpPr>
                <p:spPr bwMode="auto">
                  <a:xfrm>
                    <a:off x="2869" y="4825"/>
                    <a:ext cx="141" cy="141"/>
                  </a:xfrm>
                  <a:custGeom>
                    <a:avLst/>
                    <a:gdLst>
                      <a:gd name="T0" fmla="*/ 0 w 147"/>
                      <a:gd name="T1" fmla="*/ 0 h 147"/>
                      <a:gd name="T2" fmla="*/ 66 w 147"/>
                      <a:gd name="T3" fmla="*/ 0 h 147"/>
                      <a:gd name="T4" fmla="*/ 134 w 147"/>
                      <a:gd name="T5" fmla="*/ 147 h 147"/>
                      <a:gd name="T6" fmla="*/ 147 w 147"/>
                      <a:gd name="T7" fmla="*/ 147 h 14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47"/>
                        </a:lnTo>
                        <a:lnTo>
                          <a:pt x="147" y="147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4" name="Rectangle 689"/>
                  <p:cNvSpPr>
                    <a:spLocks noChangeArrowheads="1"/>
                  </p:cNvSpPr>
                  <p:nvPr/>
                </p:nvSpPr>
                <p:spPr bwMode="auto">
                  <a:xfrm>
                    <a:off x="3023" y="4989"/>
                    <a:ext cx="21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e35t69h736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05" name="Rectangle 690"/>
                  <p:cNvSpPr>
                    <a:spLocks noChangeArrowheads="1"/>
                  </p:cNvSpPr>
                  <p:nvPr/>
                </p:nvSpPr>
                <p:spPr bwMode="auto">
                  <a:xfrm>
                    <a:off x="2673" y="4991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129.5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06" name="Freeform 691"/>
                  <p:cNvSpPr>
                    <a:spLocks/>
                  </p:cNvSpPr>
                  <p:nvPr/>
                </p:nvSpPr>
                <p:spPr bwMode="auto">
                  <a:xfrm>
                    <a:off x="2784" y="4957"/>
                    <a:ext cx="80" cy="54"/>
                  </a:xfrm>
                  <a:custGeom>
                    <a:avLst/>
                    <a:gdLst>
                      <a:gd name="T0" fmla="*/ 0 w 83"/>
                      <a:gd name="T1" fmla="*/ 57 h 57"/>
                      <a:gd name="T2" fmla="*/ 15 w 83"/>
                      <a:gd name="T3" fmla="*/ 57 h 57"/>
                      <a:gd name="T4" fmla="*/ 83 w 83"/>
                      <a:gd name="T5" fmla="*/ 0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7">
                        <a:moveTo>
                          <a:pt x="0" y="57"/>
                        </a:moveTo>
                        <a:lnTo>
                          <a:pt x="15" y="5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7" name="Freeform 692"/>
                  <p:cNvSpPr>
                    <a:spLocks/>
                  </p:cNvSpPr>
                  <p:nvPr/>
                </p:nvSpPr>
                <p:spPr bwMode="auto">
                  <a:xfrm>
                    <a:off x="2869" y="4957"/>
                    <a:ext cx="141" cy="54"/>
                  </a:xfrm>
                  <a:custGeom>
                    <a:avLst/>
                    <a:gdLst>
                      <a:gd name="T0" fmla="*/ 0 w 147"/>
                      <a:gd name="T1" fmla="*/ 0 h 57"/>
                      <a:gd name="T2" fmla="*/ 66 w 147"/>
                      <a:gd name="T3" fmla="*/ 0 h 57"/>
                      <a:gd name="T4" fmla="*/ 134 w 147"/>
                      <a:gd name="T5" fmla="*/ 57 h 57"/>
                      <a:gd name="T6" fmla="*/ 147 w 147"/>
                      <a:gd name="T7" fmla="*/ 57 h 5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7"/>
                        </a:lnTo>
                        <a:lnTo>
                          <a:pt x="147" y="5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8" name="Line 693"/>
                  <p:cNvSpPr>
                    <a:spLocks noChangeShapeType="1"/>
                  </p:cNvSpPr>
                  <p:nvPr/>
                </p:nvSpPr>
                <p:spPr bwMode="auto">
                  <a:xfrm>
                    <a:off x="3711" y="2584"/>
                    <a:ext cx="0" cy="0"/>
                  </a:xfrm>
                  <a:prstGeom prst="line">
                    <a:avLst/>
                  </a:pr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11" name="Line 696"/>
                  <p:cNvSpPr>
                    <a:spLocks noChangeShapeType="1"/>
                  </p:cNvSpPr>
                  <p:nvPr/>
                </p:nvSpPr>
                <p:spPr bwMode="auto">
                  <a:xfrm>
                    <a:off x="3711" y="2878"/>
                    <a:ext cx="0" cy="0"/>
                  </a:xfrm>
                  <a:prstGeom prst="line">
                    <a:avLst/>
                  </a:pr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</p:grpSp>
          <p:sp>
            <p:nvSpPr>
              <p:cNvPr id="772" name="Line 19"/>
              <p:cNvSpPr>
                <a:spLocks noChangeShapeType="1"/>
              </p:cNvSpPr>
              <p:nvPr/>
            </p:nvSpPr>
            <p:spPr bwMode="auto">
              <a:xfrm rot="16200000">
                <a:off x="5771929" y="5329493"/>
                <a:ext cx="631825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76" name="Line 23"/>
              <p:cNvSpPr>
                <a:spLocks noChangeShapeType="1"/>
              </p:cNvSpPr>
              <p:nvPr/>
            </p:nvSpPr>
            <p:spPr bwMode="auto">
              <a:xfrm rot="16200000" flipV="1">
                <a:off x="5845524" y="5721607"/>
                <a:ext cx="628650" cy="0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80" name="Line 27"/>
              <p:cNvSpPr>
                <a:spLocks noChangeShapeType="1"/>
              </p:cNvSpPr>
              <p:nvPr/>
            </p:nvSpPr>
            <p:spPr bwMode="auto">
              <a:xfrm rot="16200000">
                <a:off x="5947695" y="6153407"/>
                <a:ext cx="568325" cy="0"/>
              </a:xfrm>
              <a:prstGeom prst="line">
                <a:avLst/>
              </a:prstGeom>
              <a:noFill/>
              <a:ln w="9525">
                <a:solidFill>
                  <a:srgbClr val="F250CF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784" name="Line 31"/>
              <p:cNvSpPr>
                <a:spLocks noChangeShapeType="1"/>
              </p:cNvSpPr>
              <p:nvPr/>
            </p:nvSpPr>
            <p:spPr bwMode="auto">
              <a:xfrm rot="16200000">
                <a:off x="5977634" y="6676488"/>
                <a:ext cx="654050" cy="1588"/>
              </a:xfrm>
              <a:prstGeom prst="line">
                <a:avLst/>
              </a:prstGeom>
              <a:noFill/>
              <a:ln w="9525">
                <a:solidFill>
                  <a:srgbClr val="92D05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cxnSp>
            <p:nvCxnSpPr>
              <p:cNvPr id="788" name="Straight Arrow Connector 2049"/>
              <p:cNvCxnSpPr/>
              <p:nvPr/>
            </p:nvCxnSpPr>
            <p:spPr bwMode="auto">
              <a:xfrm>
                <a:off x="5675577" y="5045076"/>
                <a:ext cx="0" cy="2006856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89" name="TextBox 192"/>
              <p:cNvSpPr txBox="1">
                <a:spLocks noChangeArrowheads="1"/>
              </p:cNvSpPr>
              <p:nvPr/>
            </p:nvSpPr>
            <p:spPr bwMode="auto">
              <a:xfrm>
                <a:off x="5631127" y="5211499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At5g15860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790" name="TextBox 227"/>
              <p:cNvSpPr txBox="1">
                <a:spLocks noChangeArrowheads="1"/>
              </p:cNvSpPr>
              <p:nvPr/>
            </p:nvSpPr>
            <p:spPr bwMode="auto">
              <a:xfrm>
                <a:off x="5621602" y="5645135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C000"/>
                    </a:solidFill>
                    <a:latin typeface="+mn-lt"/>
                  </a:rPr>
                  <a:t>At5g15580</a:t>
                </a:r>
                <a:endParaRPr lang="en-IN" sz="600" dirty="0">
                  <a:solidFill>
                    <a:srgbClr val="FFC000"/>
                  </a:solidFill>
                  <a:latin typeface="+mn-lt"/>
                </a:endParaRPr>
              </a:p>
            </p:txBody>
          </p:sp>
          <p:sp>
            <p:nvSpPr>
              <p:cNvPr id="791" name="TextBox 228"/>
              <p:cNvSpPr txBox="1">
                <a:spLocks noChangeArrowheads="1"/>
              </p:cNvSpPr>
              <p:nvPr/>
            </p:nvSpPr>
            <p:spPr bwMode="auto">
              <a:xfrm>
                <a:off x="5621602" y="6067695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33CC"/>
                    </a:solidFill>
                    <a:latin typeface="+mn-lt"/>
                  </a:rPr>
                  <a:t>At5g15230</a:t>
                </a:r>
                <a:endParaRPr lang="en-IN" sz="600" dirty="0">
                  <a:solidFill>
                    <a:srgbClr val="FF33CC"/>
                  </a:solidFill>
                  <a:latin typeface="+mn-lt"/>
                </a:endParaRPr>
              </a:p>
            </p:txBody>
          </p:sp>
          <p:sp>
            <p:nvSpPr>
              <p:cNvPr id="792" name="TextBox 229"/>
              <p:cNvSpPr txBox="1">
                <a:spLocks noChangeArrowheads="1"/>
              </p:cNvSpPr>
              <p:nvPr/>
            </p:nvSpPr>
            <p:spPr bwMode="auto">
              <a:xfrm>
                <a:off x="5637562" y="6621372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B050"/>
                    </a:solidFill>
                    <a:latin typeface="+mn-lt"/>
                  </a:rPr>
                  <a:t>At5g14720</a:t>
                </a:r>
                <a:endParaRPr lang="en-IN" sz="600" dirty="0">
                  <a:solidFill>
                    <a:srgbClr val="00B050"/>
                  </a:solidFill>
                  <a:latin typeface="+mn-lt"/>
                </a:endParaRPr>
              </a:p>
            </p:txBody>
          </p:sp>
          <p:cxnSp>
            <p:nvCxnSpPr>
              <p:cNvPr id="793" name="Straight Connector 792"/>
              <p:cNvCxnSpPr/>
              <p:nvPr/>
            </p:nvCxnSpPr>
            <p:spPr bwMode="auto">
              <a:xfrm flipV="1">
                <a:off x="4691039" y="5173921"/>
                <a:ext cx="892115" cy="89350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94" name="Straight Connector 793"/>
              <p:cNvCxnSpPr/>
              <p:nvPr/>
            </p:nvCxnSpPr>
            <p:spPr bwMode="auto">
              <a:xfrm>
                <a:off x="4685483" y="6146335"/>
                <a:ext cx="897671" cy="777875"/>
              </a:xfrm>
              <a:prstGeom prst="line">
                <a:avLst/>
              </a:prstGeom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81" name="Text Box 22"/>
              <p:cNvSpPr txBox="1">
                <a:spLocks noChangeArrowheads="1"/>
              </p:cNvSpPr>
              <p:nvPr/>
            </p:nvSpPr>
            <p:spPr bwMode="auto">
              <a:xfrm rot="-5400000">
                <a:off x="5915843" y="5139780"/>
                <a:ext cx="457200" cy="1857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B96J12</a:t>
                </a:r>
              </a:p>
            </p:txBody>
          </p:sp>
          <p:sp>
            <p:nvSpPr>
              <p:cNvPr id="782" name="Text Box 26"/>
              <p:cNvSpPr txBox="1">
                <a:spLocks noChangeArrowheads="1"/>
              </p:cNvSpPr>
              <p:nvPr/>
            </p:nvSpPr>
            <p:spPr bwMode="auto">
              <a:xfrm rot="-5400000">
                <a:off x="5982295" y="5613127"/>
                <a:ext cx="469900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FC000"/>
                    </a:solidFill>
                    <a:latin typeface="Arial" charset="0"/>
                  </a:rPr>
                  <a:t>B58K22</a:t>
                </a:r>
              </a:p>
            </p:txBody>
          </p:sp>
          <p:sp>
            <p:nvSpPr>
              <p:cNvPr id="783" name="Text Box 30"/>
              <p:cNvSpPr txBox="1">
                <a:spLocks noChangeArrowheads="1"/>
              </p:cNvSpPr>
              <p:nvPr/>
            </p:nvSpPr>
            <p:spPr bwMode="auto">
              <a:xfrm rot="16200000">
                <a:off x="6059062" y="6098247"/>
                <a:ext cx="46038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F250CF"/>
                    </a:solidFill>
                    <a:latin typeface="Arial" charset="0"/>
                  </a:rPr>
                  <a:t>H36L05</a:t>
                </a:r>
                <a:endParaRPr lang="en-US" sz="600" b="1" dirty="0">
                  <a:solidFill>
                    <a:srgbClr val="F250CF"/>
                  </a:solidFill>
                  <a:latin typeface="Arial" charset="0"/>
                </a:endParaRPr>
              </a:p>
            </p:txBody>
          </p:sp>
          <p:sp>
            <p:nvSpPr>
              <p:cNvPr id="785" name="Text Box 34"/>
              <p:cNvSpPr txBox="1">
                <a:spLocks noChangeArrowheads="1"/>
              </p:cNvSpPr>
              <p:nvPr/>
            </p:nvSpPr>
            <p:spPr bwMode="auto">
              <a:xfrm rot="16200000">
                <a:off x="6107024" y="6623362"/>
                <a:ext cx="50847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92D050"/>
                    </a:solidFill>
                    <a:latin typeface="Arial" charset="0"/>
                  </a:rPr>
                  <a:t>B112P06</a:t>
                </a:r>
                <a:endParaRPr lang="en-US" sz="600" b="1" dirty="0">
                  <a:solidFill>
                    <a:srgbClr val="92D050"/>
                  </a:solidFill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9717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AutoShape 3"/>
          <p:cNvSpPr>
            <a:spLocks noChangeAspect="1" noChangeArrowheads="1" noTextEdit="1"/>
          </p:cNvSpPr>
          <p:nvPr/>
        </p:nvSpPr>
        <p:spPr bwMode="auto">
          <a:xfrm>
            <a:off x="3516700" y="1299786"/>
            <a:ext cx="3359150" cy="649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1069" name="Rectangle 1068"/>
          <p:cNvSpPr/>
          <p:nvPr/>
        </p:nvSpPr>
        <p:spPr>
          <a:xfrm>
            <a:off x="433885" y="334561"/>
            <a:ext cx="22030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S1 continued….</a:t>
            </a:r>
            <a:endParaRPr lang="en-IN" sz="1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331416" y="755576"/>
            <a:ext cx="2521520" cy="8026480"/>
            <a:chOff x="331416" y="755576"/>
            <a:chExt cx="2521520" cy="8026480"/>
          </a:xfrm>
        </p:grpSpPr>
        <p:sp>
          <p:nvSpPr>
            <p:cNvPr id="500" name="AutoShape 428"/>
            <p:cNvSpPr>
              <a:spLocks noChangeAspect="1" noChangeArrowheads="1" noTextEdit="1"/>
            </p:cNvSpPr>
            <p:nvPr/>
          </p:nvSpPr>
          <p:spPr bwMode="auto">
            <a:xfrm>
              <a:off x="646115" y="1149355"/>
              <a:ext cx="2206625" cy="7632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4" name="TextBox 4"/>
            <p:cNvSpPr txBox="1"/>
            <p:nvPr/>
          </p:nvSpPr>
          <p:spPr>
            <a:xfrm>
              <a:off x="936080" y="755576"/>
              <a:ext cx="6989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LG A3</a:t>
              </a:r>
              <a:endParaRPr lang="en-IN" sz="14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620425" y="2226694"/>
              <a:ext cx="72008" cy="1152000"/>
            </a:xfrm>
            <a:prstGeom prst="rect">
              <a:avLst/>
            </a:prstGeom>
            <a:solidFill>
              <a:schemeClr val="accent2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20278" y="4116282"/>
              <a:ext cx="72008" cy="810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20278" y="4518425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0278" y="4771498"/>
              <a:ext cx="72008" cy="18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620278" y="3670996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20278" y="3552123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20278" y="3628893"/>
              <a:ext cx="72008" cy="18000"/>
            </a:xfrm>
            <a:prstGeom prst="rect">
              <a:avLst/>
            </a:prstGeom>
            <a:solidFill>
              <a:srgbClr val="F757EC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0278" y="4963728"/>
              <a:ext cx="72008" cy="252000"/>
            </a:xfrm>
            <a:prstGeom prst="rect">
              <a:avLst/>
            </a:prstGeom>
            <a:solidFill>
              <a:srgbClr val="3728F8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0278" y="5417506"/>
              <a:ext cx="72008" cy="1584000"/>
            </a:xfrm>
            <a:prstGeom prst="rect">
              <a:avLst/>
            </a:prstGeom>
            <a:solidFill>
              <a:srgbClr val="F757EC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20278" y="6552650"/>
              <a:ext cx="72008" cy="18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20278" y="6084309"/>
              <a:ext cx="72008" cy="18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20278" y="6832206"/>
              <a:ext cx="72008" cy="18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0278" y="6571698"/>
              <a:ext cx="72008" cy="18000"/>
            </a:xfrm>
            <a:prstGeom prst="rect">
              <a:avLst/>
            </a:pr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20278" y="6882785"/>
              <a:ext cx="72008" cy="18000"/>
            </a:xfrm>
            <a:prstGeom prst="rect">
              <a:avLst/>
            </a:prstGeom>
            <a:solidFill>
              <a:srgbClr val="00B05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0278" y="7015651"/>
              <a:ext cx="72008" cy="756000"/>
            </a:xfrm>
            <a:prstGeom prst="rect">
              <a:avLst/>
            </a:prstGeom>
            <a:solidFill>
              <a:srgbClr val="3728F8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C00000"/>
                </a:solidFill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20278" y="8046818"/>
              <a:ext cx="72008" cy="18000"/>
            </a:xfrm>
            <a:prstGeom prst="rect">
              <a:avLst/>
            </a:prstGeom>
            <a:solidFill>
              <a:srgbClr val="3728F8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332246" y="7920801"/>
              <a:ext cx="1847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331416" y="6946805"/>
              <a:ext cx="2664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T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332246" y="7272729"/>
              <a:ext cx="2824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U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20278" y="7795836"/>
              <a:ext cx="72008" cy="18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617218" y="7685728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h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332246" y="6264618"/>
              <a:ext cx="2824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N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7"/>
            <p:cNvSpPr txBox="1"/>
            <p:nvPr/>
          </p:nvSpPr>
          <p:spPr>
            <a:xfrm>
              <a:off x="332246" y="5616546"/>
              <a:ext cx="26642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F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8"/>
            <p:cNvSpPr txBox="1"/>
            <p:nvPr/>
          </p:nvSpPr>
          <p:spPr>
            <a:xfrm>
              <a:off x="620278" y="6487771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s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Box 29"/>
            <p:cNvSpPr txBox="1"/>
            <p:nvPr/>
          </p:nvSpPr>
          <p:spPr>
            <a:xfrm>
              <a:off x="625041" y="6691903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30"/>
            <p:cNvSpPr txBox="1"/>
            <p:nvPr/>
          </p:nvSpPr>
          <p:spPr>
            <a:xfrm>
              <a:off x="620278" y="6777391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619727" y="6375504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g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2"/>
            <p:cNvSpPr txBox="1"/>
            <p:nvPr/>
          </p:nvSpPr>
          <p:spPr>
            <a:xfrm>
              <a:off x="776421" y="5976586"/>
              <a:ext cx="2151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j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3"/>
            <p:cNvSpPr txBox="1"/>
            <p:nvPr/>
          </p:nvSpPr>
          <p:spPr>
            <a:xfrm>
              <a:off x="331416" y="5040482"/>
              <a:ext cx="28886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4"/>
            <p:cNvSpPr txBox="1"/>
            <p:nvPr/>
          </p:nvSpPr>
          <p:spPr>
            <a:xfrm>
              <a:off x="345844" y="4896466"/>
              <a:ext cx="274434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P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5"/>
            <p:cNvSpPr txBox="1"/>
            <p:nvPr/>
          </p:nvSpPr>
          <p:spPr>
            <a:xfrm>
              <a:off x="345844" y="4642549"/>
              <a:ext cx="2215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I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332246" y="4176385"/>
              <a:ext cx="25199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>
                  <a:latin typeface="Arial" pitchFamily="34" charset="0"/>
                  <a:cs typeface="Arial" pitchFamily="34" charset="0"/>
                </a:rPr>
                <a:t>J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7"/>
            <p:cNvSpPr txBox="1"/>
            <p:nvPr/>
          </p:nvSpPr>
          <p:spPr>
            <a:xfrm>
              <a:off x="614766" y="4640183"/>
              <a:ext cx="2824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w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TextBox 38"/>
            <p:cNvSpPr txBox="1"/>
            <p:nvPr/>
          </p:nvSpPr>
          <p:spPr>
            <a:xfrm>
              <a:off x="620278" y="4392409"/>
              <a:ext cx="18473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TextBox 39"/>
            <p:cNvSpPr txBox="1"/>
            <p:nvPr/>
          </p:nvSpPr>
          <p:spPr>
            <a:xfrm>
              <a:off x="621980" y="3573322"/>
              <a:ext cx="242374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>
                  <a:latin typeface="Arial" pitchFamily="34" charset="0"/>
                  <a:cs typeface="Arial" pitchFamily="34" charset="0"/>
                </a:rPr>
                <a:t>c</a:t>
              </a:r>
              <a:endParaRPr lang="en-IN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TextBox 40"/>
            <p:cNvSpPr txBox="1"/>
            <p:nvPr/>
          </p:nvSpPr>
          <p:spPr>
            <a:xfrm>
              <a:off x="617218" y="3419203"/>
              <a:ext cx="24878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e</a:t>
              </a:r>
              <a:endParaRPr lang="en-IN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614880" y="3493595"/>
              <a:ext cx="280846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900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en-IN" sz="9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42"/>
            <p:cNvSpPr txBox="1"/>
            <p:nvPr/>
          </p:nvSpPr>
          <p:spPr>
            <a:xfrm>
              <a:off x="332246" y="2736225"/>
              <a:ext cx="28245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17217" y="7752263"/>
              <a:ext cx="72008" cy="18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3" name="TextBox 25"/>
            <p:cNvSpPr txBox="1"/>
            <p:nvPr/>
          </p:nvSpPr>
          <p:spPr>
            <a:xfrm>
              <a:off x="619599" y="7930191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o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619599" y="6594040"/>
              <a:ext cx="72000" cy="90000"/>
            </a:xfrm>
            <a:prstGeom prst="rect">
              <a:avLst/>
            </a:prstGeom>
            <a:solidFill>
              <a:srgbClr val="FF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IN" sz="1400">
                <a:ln>
                  <a:solidFill>
                    <a:srgbClr val="EA3AC4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46" name="TextBox 37"/>
            <p:cNvSpPr txBox="1"/>
            <p:nvPr/>
          </p:nvSpPr>
          <p:spPr>
            <a:xfrm>
              <a:off x="617218" y="4392274"/>
              <a:ext cx="2600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5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IN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01" name="Group 630"/>
            <p:cNvGrpSpPr>
              <a:grpSpLocks/>
            </p:cNvGrpSpPr>
            <p:nvPr/>
          </p:nvGrpSpPr>
          <p:grpSpPr bwMode="auto">
            <a:xfrm>
              <a:off x="827933" y="1225555"/>
              <a:ext cx="1193800" cy="6948489"/>
              <a:chOff x="424" y="772"/>
              <a:chExt cx="752" cy="4377"/>
            </a:xfrm>
          </p:grpSpPr>
          <p:sp>
            <p:nvSpPr>
              <p:cNvPr id="865" name="AutoShape 430"/>
              <p:cNvSpPr>
                <a:spLocks noChangeArrowheads="1"/>
              </p:cNvSpPr>
              <p:nvPr/>
            </p:nvSpPr>
            <p:spPr bwMode="auto">
              <a:xfrm>
                <a:off x="567" y="772"/>
                <a:ext cx="66" cy="4377"/>
              </a:xfrm>
              <a:prstGeom prst="roundRect">
                <a:avLst>
                  <a:gd name="adj" fmla="val 50000"/>
                </a:avLst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6" name="Rectangle 431"/>
              <p:cNvSpPr>
                <a:spLocks noChangeArrowheads="1"/>
              </p:cNvSpPr>
              <p:nvPr/>
            </p:nvSpPr>
            <p:spPr bwMode="auto">
              <a:xfrm>
                <a:off x="718" y="787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cnu_m522a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7" name="Rectangle 432"/>
              <p:cNvSpPr>
                <a:spLocks noChangeArrowheads="1"/>
              </p:cNvSpPr>
              <p:nvPr/>
            </p:nvSpPr>
            <p:spPr bwMode="auto">
              <a:xfrm>
                <a:off x="440" y="790"/>
                <a:ext cx="45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8" name="Freeform 433"/>
              <p:cNvSpPr>
                <a:spLocks/>
              </p:cNvSpPr>
              <p:nvPr/>
            </p:nvSpPr>
            <p:spPr bwMode="auto">
              <a:xfrm>
                <a:off x="490" y="805"/>
                <a:ext cx="77" cy="0"/>
              </a:xfrm>
              <a:custGeom>
                <a:avLst/>
                <a:gdLst>
                  <a:gd name="T0" fmla="*/ 0 w 83"/>
                  <a:gd name="T1" fmla="*/ 15 w 83"/>
                  <a:gd name="T2" fmla="*/ 83 w 8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83">
                    <a:moveTo>
                      <a:pt x="0" y="0"/>
                    </a:moveTo>
                    <a:lnTo>
                      <a:pt x="15" y="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9" name="Freeform 434"/>
              <p:cNvSpPr>
                <a:spLocks/>
              </p:cNvSpPr>
              <p:nvPr/>
            </p:nvSpPr>
            <p:spPr bwMode="auto">
              <a:xfrm>
                <a:off x="572" y="805"/>
                <a:ext cx="136" cy="0"/>
              </a:xfrm>
              <a:custGeom>
                <a:avLst/>
                <a:gdLst>
                  <a:gd name="T0" fmla="*/ 0 w 147"/>
                  <a:gd name="T1" fmla="*/ 66 w 147"/>
                  <a:gd name="T2" fmla="*/ 134 w 147"/>
                  <a:gd name="T3" fmla="*/ 147 w 14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</a:cxnLst>
                <a:rect l="0" t="0" r="r" b="b"/>
                <a:pathLst>
                  <a:path w="1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0" name="Rectangle 435"/>
              <p:cNvSpPr>
                <a:spLocks noChangeArrowheads="1"/>
              </p:cNvSpPr>
              <p:nvPr/>
            </p:nvSpPr>
            <p:spPr bwMode="auto">
              <a:xfrm>
                <a:off x="718" y="1076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At5g06240b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1" name="Rectangle 436"/>
              <p:cNvSpPr>
                <a:spLocks noChangeArrowheads="1"/>
              </p:cNvSpPr>
              <p:nvPr/>
            </p:nvSpPr>
            <p:spPr bwMode="auto">
              <a:xfrm>
                <a:off x="424" y="107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21.5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2" name="Freeform 437"/>
              <p:cNvSpPr>
                <a:spLocks/>
              </p:cNvSpPr>
              <p:nvPr/>
            </p:nvSpPr>
            <p:spPr bwMode="auto">
              <a:xfrm>
                <a:off x="490" y="1094"/>
                <a:ext cx="77" cy="308"/>
              </a:xfrm>
              <a:custGeom>
                <a:avLst/>
                <a:gdLst>
                  <a:gd name="T0" fmla="*/ 0 w 83"/>
                  <a:gd name="T1" fmla="*/ 0 h 333"/>
                  <a:gd name="T2" fmla="*/ 15 w 83"/>
                  <a:gd name="T3" fmla="*/ 0 h 333"/>
                  <a:gd name="T4" fmla="*/ 83 w 83"/>
                  <a:gd name="T5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33">
                    <a:moveTo>
                      <a:pt x="0" y="0"/>
                    </a:moveTo>
                    <a:lnTo>
                      <a:pt x="15" y="0"/>
                    </a:lnTo>
                    <a:lnTo>
                      <a:pt x="83" y="33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3" name="Freeform 438"/>
              <p:cNvSpPr>
                <a:spLocks/>
              </p:cNvSpPr>
              <p:nvPr/>
            </p:nvSpPr>
            <p:spPr bwMode="auto">
              <a:xfrm>
                <a:off x="572" y="1094"/>
                <a:ext cx="136" cy="308"/>
              </a:xfrm>
              <a:custGeom>
                <a:avLst/>
                <a:gdLst>
                  <a:gd name="T0" fmla="*/ 0 w 147"/>
                  <a:gd name="T1" fmla="*/ 333 h 333"/>
                  <a:gd name="T2" fmla="*/ 66 w 147"/>
                  <a:gd name="T3" fmla="*/ 333 h 333"/>
                  <a:gd name="T4" fmla="*/ 134 w 147"/>
                  <a:gd name="T5" fmla="*/ 0 h 333"/>
                  <a:gd name="T6" fmla="*/ 147 w 147"/>
                  <a:gd name="T7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33">
                    <a:moveTo>
                      <a:pt x="0" y="333"/>
                    </a:moveTo>
                    <a:lnTo>
                      <a:pt x="66" y="33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4" name="Rectangle 439"/>
              <p:cNvSpPr>
                <a:spLocks noChangeArrowheads="1"/>
              </p:cNvSpPr>
              <p:nvPr/>
            </p:nvSpPr>
            <p:spPr bwMode="auto">
              <a:xfrm>
                <a:off x="718" y="1111"/>
                <a:ext cx="16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nia_m115a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5" name="Rectangle 440"/>
              <p:cNvSpPr>
                <a:spLocks noChangeArrowheads="1"/>
              </p:cNvSpPr>
              <p:nvPr/>
            </p:nvSpPr>
            <p:spPr bwMode="auto">
              <a:xfrm>
                <a:off x="424" y="111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24.7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6" name="Freeform 441"/>
              <p:cNvSpPr>
                <a:spLocks/>
              </p:cNvSpPr>
              <p:nvPr/>
            </p:nvSpPr>
            <p:spPr bwMode="auto">
              <a:xfrm>
                <a:off x="490" y="1129"/>
                <a:ext cx="77" cy="362"/>
              </a:xfrm>
              <a:custGeom>
                <a:avLst/>
                <a:gdLst>
                  <a:gd name="T0" fmla="*/ 0 w 83"/>
                  <a:gd name="T1" fmla="*/ 0 h 391"/>
                  <a:gd name="T2" fmla="*/ 15 w 83"/>
                  <a:gd name="T3" fmla="*/ 0 h 391"/>
                  <a:gd name="T4" fmla="*/ 83 w 83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1">
                    <a:moveTo>
                      <a:pt x="0" y="0"/>
                    </a:moveTo>
                    <a:lnTo>
                      <a:pt x="15" y="0"/>
                    </a:lnTo>
                    <a:lnTo>
                      <a:pt x="83" y="39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7" name="Freeform 442"/>
              <p:cNvSpPr>
                <a:spLocks/>
              </p:cNvSpPr>
              <p:nvPr/>
            </p:nvSpPr>
            <p:spPr bwMode="auto">
              <a:xfrm>
                <a:off x="572" y="1129"/>
                <a:ext cx="136" cy="362"/>
              </a:xfrm>
              <a:custGeom>
                <a:avLst/>
                <a:gdLst>
                  <a:gd name="T0" fmla="*/ 0 w 147"/>
                  <a:gd name="T1" fmla="*/ 391 h 391"/>
                  <a:gd name="T2" fmla="*/ 66 w 147"/>
                  <a:gd name="T3" fmla="*/ 391 h 391"/>
                  <a:gd name="T4" fmla="*/ 134 w 147"/>
                  <a:gd name="T5" fmla="*/ 0 h 391"/>
                  <a:gd name="T6" fmla="*/ 147 w 147"/>
                  <a:gd name="T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1">
                    <a:moveTo>
                      <a:pt x="0" y="391"/>
                    </a:moveTo>
                    <a:lnTo>
                      <a:pt x="66" y="39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78" name="Rectangle 443"/>
              <p:cNvSpPr>
                <a:spLocks noChangeArrowheads="1"/>
              </p:cNvSpPr>
              <p:nvPr/>
            </p:nvSpPr>
            <p:spPr bwMode="auto">
              <a:xfrm>
                <a:off x="718" y="1146"/>
                <a:ext cx="14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nia_m23a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79" name="Rectangle 444"/>
              <p:cNvSpPr>
                <a:spLocks noChangeArrowheads="1"/>
              </p:cNvSpPr>
              <p:nvPr/>
            </p:nvSpPr>
            <p:spPr bwMode="auto">
              <a:xfrm>
                <a:off x="424" y="114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30.1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0" name="Freeform 445"/>
              <p:cNvSpPr>
                <a:spLocks/>
              </p:cNvSpPr>
              <p:nvPr/>
            </p:nvSpPr>
            <p:spPr bwMode="auto">
              <a:xfrm>
                <a:off x="490" y="1164"/>
                <a:ext cx="77" cy="477"/>
              </a:xfrm>
              <a:custGeom>
                <a:avLst/>
                <a:gdLst>
                  <a:gd name="T0" fmla="*/ 0 w 83"/>
                  <a:gd name="T1" fmla="*/ 0 h 515"/>
                  <a:gd name="T2" fmla="*/ 15 w 83"/>
                  <a:gd name="T3" fmla="*/ 0 h 515"/>
                  <a:gd name="T4" fmla="*/ 83 w 83"/>
                  <a:gd name="T5" fmla="*/ 515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5">
                    <a:moveTo>
                      <a:pt x="0" y="0"/>
                    </a:moveTo>
                    <a:lnTo>
                      <a:pt x="15" y="0"/>
                    </a:lnTo>
                    <a:lnTo>
                      <a:pt x="83" y="51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1" name="Freeform 446"/>
              <p:cNvSpPr>
                <a:spLocks/>
              </p:cNvSpPr>
              <p:nvPr/>
            </p:nvSpPr>
            <p:spPr bwMode="auto">
              <a:xfrm>
                <a:off x="572" y="1164"/>
                <a:ext cx="136" cy="477"/>
              </a:xfrm>
              <a:custGeom>
                <a:avLst/>
                <a:gdLst>
                  <a:gd name="T0" fmla="*/ 0 w 147"/>
                  <a:gd name="T1" fmla="*/ 515 h 515"/>
                  <a:gd name="T2" fmla="*/ 66 w 147"/>
                  <a:gd name="T3" fmla="*/ 515 h 515"/>
                  <a:gd name="T4" fmla="*/ 134 w 147"/>
                  <a:gd name="T5" fmla="*/ 0 h 515"/>
                  <a:gd name="T6" fmla="*/ 147 w 147"/>
                  <a:gd name="T7" fmla="*/ 0 h 5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5">
                    <a:moveTo>
                      <a:pt x="0" y="515"/>
                    </a:moveTo>
                    <a:lnTo>
                      <a:pt x="66" y="51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2" name="Rectangle 447"/>
              <p:cNvSpPr>
                <a:spLocks noChangeArrowheads="1"/>
              </p:cNvSpPr>
              <p:nvPr/>
            </p:nvSpPr>
            <p:spPr bwMode="auto">
              <a:xfrm>
                <a:off x="718" y="1182"/>
                <a:ext cx="19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e34m62h290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3" name="Rectangle 448"/>
              <p:cNvSpPr>
                <a:spLocks noChangeArrowheads="1"/>
              </p:cNvSpPr>
              <p:nvPr/>
            </p:nvSpPr>
            <p:spPr bwMode="auto">
              <a:xfrm>
                <a:off x="424" y="118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32.2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4" name="Freeform 449"/>
              <p:cNvSpPr>
                <a:spLocks/>
              </p:cNvSpPr>
              <p:nvPr/>
            </p:nvSpPr>
            <p:spPr bwMode="auto">
              <a:xfrm>
                <a:off x="490" y="1199"/>
                <a:ext cx="77" cy="500"/>
              </a:xfrm>
              <a:custGeom>
                <a:avLst/>
                <a:gdLst>
                  <a:gd name="T0" fmla="*/ 0 w 83"/>
                  <a:gd name="T1" fmla="*/ 0 h 540"/>
                  <a:gd name="T2" fmla="*/ 15 w 83"/>
                  <a:gd name="T3" fmla="*/ 0 h 540"/>
                  <a:gd name="T4" fmla="*/ 83 w 83"/>
                  <a:gd name="T5" fmla="*/ 54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0">
                    <a:moveTo>
                      <a:pt x="0" y="0"/>
                    </a:moveTo>
                    <a:lnTo>
                      <a:pt x="15" y="0"/>
                    </a:lnTo>
                    <a:lnTo>
                      <a:pt x="83" y="54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5" name="Freeform 450"/>
              <p:cNvSpPr>
                <a:spLocks/>
              </p:cNvSpPr>
              <p:nvPr/>
            </p:nvSpPr>
            <p:spPr bwMode="auto">
              <a:xfrm>
                <a:off x="572" y="1199"/>
                <a:ext cx="136" cy="500"/>
              </a:xfrm>
              <a:custGeom>
                <a:avLst/>
                <a:gdLst>
                  <a:gd name="T0" fmla="*/ 0 w 147"/>
                  <a:gd name="T1" fmla="*/ 540 h 540"/>
                  <a:gd name="T2" fmla="*/ 66 w 147"/>
                  <a:gd name="T3" fmla="*/ 540 h 540"/>
                  <a:gd name="T4" fmla="*/ 134 w 147"/>
                  <a:gd name="T5" fmla="*/ 0 h 540"/>
                  <a:gd name="T6" fmla="*/ 147 w 147"/>
                  <a:gd name="T7" fmla="*/ 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0">
                    <a:moveTo>
                      <a:pt x="0" y="540"/>
                    </a:moveTo>
                    <a:lnTo>
                      <a:pt x="66" y="54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6" name="Rectangle 451"/>
              <p:cNvSpPr>
                <a:spLocks noChangeArrowheads="1"/>
              </p:cNvSpPr>
              <p:nvPr/>
            </p:nvSpPr>
            <p:spPr bwMode="auto">
              <a:xfrm>
                <a:off x="718" y="1217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BrgMS765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7" name="Rectangle 452"/>
              <p:cNvSpPr>
                <a:spLocks noChangeArrowheads="1"/>
              </p:cNvSpPr>
              <p:nvPr/>
            </p:nvSpPr>
            <p:spPr bwMode="auto">
              <a:xfrm>
                <a:off x="424" y="122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37.5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88" name="Freeform 453"/>
              <p:cNvSpPr>
                <a:spLocks/>
              </p:cNvSpPr>
              <p:nvPr/>
            </p:nvSpPr>
            <p:spPr bwMode="auto">
              <a:xfrm>
                <a:off x="490" y="1234"/>
                <a:ext cx="77" cy="613"/>
              </a:xfrm>
              <a:custGeom>
                <a:avLst/>
                <a:gdLst>
                  <a:gd name="T0" fmla="*/ 0 w 83"/>
                  <a:gd name="T1" fmla="*/ 0 h 661"/>
                  <a:gd name="T2" fmla="*/ 15 w 83"/>
                  <a:gd name="T3" fmla="*/ 0 h 661"/>
                  <a:gd name="T4" fmla="*/ 83 w 83"/>
                  <a:gd name="T5" fmla="*/ 661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61">
                    <a:moveTo>
                      <a:pt x="0" y="0"/>
                    </a:moveTo>
                    <a:lnTo>
                      <a:pt x="15" y="0"/>
                    </a:lnTo>
                    <a:lnTo>
                      <a:pt x="83" y="66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89" name="Freeform 454"/>
              <p:cNvSpPr>
                <a:spLocks/>
              </p:cNvSpPr>
              <p:nvPr/>
            </p:nvSpPr>
            <p:spPr bwMode="auto">
              <a:xfrm>
                <a:off x="572" y="1234"/>
                <a:ext cx="136" cy="613"/>
              </a:xfrm>
              <a:custGeom>
                <a:avLst/>
                <a:gdLst>
                  <a:gd name="T0" fmla="*/ 0 w 147"/>
                  <a:gd name="T1" fmla="*/ 661 h 661"/>
                  <a:gd name="T2" fmla="*/ 66 w 147"/>
                  <a:gd name="T3" fmla="*/ 661 h 661"/>
                  <a:gd name="T4" fmla="*/ 134 w 147"/>
                  <a:gd name="T5" fmla="*/ 0 h 661"/>
                  <a:gd name="T6" fmla="*/ 147 w 147"/>
                  <a:gd name="T7" fmla="*/ 0 h 6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61">
                    <a:moveTo>
                      <a:pt x="0" y="661"/>
                    </a:moveTo>
                    <a:lnTo>
                      <a:pt x="66" y="66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0" name="Rectangle 455"/>
              <p:cNvSpPr>
                <a:spLocks noChangeArrowheads="1"/>
              </p:cNvSpPr>
              <p:nvPr/>
            </p:nvSpPr>
            <p:spPr bwMode="auto">
              <a:xfrm>
                <a:off x="718" y="125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At5g16520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1" name="Rectangle 456"/>
              <p:cNvSpPr>
                <a:spLocks noChangeArrowheads="1"/>
              </p:cNvSpPr>
              <p:nvPr/>
            </p:nvSpPr>
            <p:spPr bwMode="auto">
              <a:xfrm>
                <a:off x="424" y="125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2" name="Freeform 457"/>
              <p:cNvSpPr>
                <a:spLocks/>
              </p:cNvSpPr>
              <p:nvPr/>
            </p:nvSpPr>
            <p:spPr bwMode="auto">
              <a:xfrm>
                <a:off x="490" y="1270"/>
                <a:ext cx="77" cy="666"/>
              </a:xfrm>
              <a:custGeom>
                <a:avLst/>
                <a:gdLst>
                  <a:gd name="T0" fmla="*/ 0 w 83"/>
                  <a:gd name="T1" fmla="*/ 0 h 719"/>
                  <a:gd name="T2" fmla="*/ 15 w 83"/>
                  <a:gd name="T3" fmla="*/ 0 h 719"/>
                  <a:gd name="T4" fmla="*/ 83 w 83"/>
                  <a:gd name="T5" fmla="*/ 719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19">
                    <a:moveTo>
                      <a:pt x="0" y="0"/>
                    </a:moveTo>
                    <a:lnTo>
                      <a:pt x="15" y="0"/>
                    </a:lnTo>
                    <a:lnTo>
                      <a:pt x="83" y="71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3" name="Freeform 458"/>
              <p:cNvSpPr>
                <a:spLocks/>
              </p:cNvSpPr>
              <p:nvPr/>
            </p:nvSpPr>
            <p:spPr bwMode="auto">
              <a:xfrm>
                <a:off x="572" y="1270"/>
                <a:ext cx="136" cy="666"/>
              </a:xfrm>
              <a:custGeom>
                <a:avLst/>
                <a:gdLst>
                  <a:gd name="T0" fmla="*/ 0 w 147"/>
                  <a:gd name="T1" fmla="*/ 719 h 719"/>
                  <a:gd name="T2" fmla="*/ 66 w 147"/>
                  <a:gd name="T3" fmla="*/ 719 h 719"/>
                  <a:gd name="T4" fmla="*/ 134 w 147"/>
                  <a:gd name="T5" fmla="*/ 0 h 719"/>
                  <a:gd name="T6" fmla="*/ 147 w 147"/>
                  <a:gd name="T7" fmla="*/ 0 h 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19">
                    <a:moveTo>
                      <a:pt x="0" y="719"/>
                    </a:moveTo>
                    <a:lnTo>
                      <a:pt x="66" y="71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4" name="Rectangle 459"/>
              <p:cNvSpPr>
                <a:spLocks noChangeArrowheads="1"/>
              </p:cNvSpPr>
              <p:nvPr/>
            </p:nvSpPr>
            <p:spPr bwMode="auto">
              <a:xfrm>
                <a:off x="718" y="128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At5g15230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5" name="Rectangle 460"/>
              <p:cNvSpPr>
                <a:spLocks noChangeArrowheads="1"/>
              </p:cNvSpPr>
              <p:nvPr/>
            </p:nvSpPr>
            <p:spPr bwMode="auto">
              <a:xfrm>
                <a:off x="424" y="129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41.4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6" name="Freeform 461"/>
              <p:cNvSpPr>
                <a:spLocks/>
              </p:cNvSpPr>
              <p:nvPr/>
            </p:nvSpPr>
            <p:spPr bwMode="auto">
              <a:xfrm>
                <a:off x="490" y="1305"/>
                <a:ext cx="77" cy="650"/>
              </a:xfrm>
              <a:custGeom>
                <a:avLst/>
                <a:gdLst>
                  <a:gd name="T0" fmla="*/ 0 w 83"/>
                  <a:gd name="T1" fmla="*/ 0 h 702"/>
                  <a:gd name="T2" fmla="*/ 15 w 83"/>
                  <a:gd name="T3" fmla="*/ 0 h 702"/>
                  <a:gd name="T4" fmla="*/ 83 w 83"/>
                  <a:gd name="T5" fmla="*/ 702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02">
                    <a:moveTo>
                      <a:pt x="0" y="0"/>
                    </a:moveTo>
                    <a:lnTo>
                      <a:pt x="15" y="0"/>
                    </a:lnTo>
                    <a:lnTo>
                      <a:pt x="83" y="70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7" name="Freeform 462"/>
              <p:cNvSpPr>
                <a:spLocks/>
              </p:cNvSpPr>
              <p:nvPr/>
            </p:nvSpPr>
            <p:spPr bwMode="auto">
              <a:xfrm>
                <a:off x="572" y="1305"/>
                <a:ext cx="136" cy="650"/>
              </a:xfrm>
              <a:custGeom>
                <a:avLst/>
                <a:gdLst>
                  <a:gd name="T0" fmla="*/ 0 w 147"/>
                  <a:gd name="T1" fmla="*/ 702 h 702"/>
                  <a:gd name="T2" fmla="*/ 66 w 147"/>
                  <a:gd name="T3" fmla="*/ 702 h 702"/>
                  <a:gd name="T4" fmla="*/ 134 w 147"/>
                  <a:gd name="T5" fmla="*/ 0 h 702"/>
                  <a:gd name="T6" fmla="*/ 147 w 147"/>
                  <a:gd name="T7" fmla="*/ 0 h 7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02">
                    <a:moveTo>
                      <a:pt x="0" y="702"/>
                    </a:moveTo>
                    <a:lnTo>
                      <a:pt x="66" y="70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98" name="Rectangle 463"/>
              <p:cNvSpPr>
                <a:spLocks noChangeArrowheads="1"/>
              </p:cNvSpPr>
              <p:nvPr/>
            </p:nvSpPr>
            <p:spPr bwMode="auto">
              <a:xfrm>
                <a:off x="718" y="132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At5g16560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99" name="Rectangle 464"/>
              <p:cNvSpPr>
                <a:spLocks noChangeArrowheads="1"/>
              </p:cNvSpPr>
              <p:nvPr/>
            </p:nvSpPr>
            <p:spPr bwMode="auto">
              <a:xfrm>
                <a:off x="424" y="132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42.6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0" name="Freeform 465"/>
              <p:cNvSpPr>
                <a:spLocks/>
              </p:cNvSpPr>
              <p:nvPr/>
            </p:nvSpPr>
            <p:spPr bwMode="auto">
              <a:xfrm>
                <a:off x="490" y="1340"/>
                <a:ext cx="77" cy="649"/>
              </a:xfrm>
              <a:custGeom>
                <a:avLst/>
                <a:gdLst>
                  <a:gd name="T0" fmla="*/ 0 w 83"/>
                  <a:gd name="T1" fmla="*/ 0 h 700"/>
                  <a:gd name="T2" fmla="*/ 15 w 83"/>
                  <a:gd name="T3" fmla="*/ 0 h 700"/>
                  <a:gd name="T4" fmla="*/ 83 w 83"/>
                  <a:gd name="T5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00">
                    <a:moveTo>
                      <a:pt x="0" y="0"/>
                    </a:moveTo>
                    <a:lnTo>
                      <a:pt x="15" y="0"/>
                    </a:lnTo>
                    <a:lnTo>
                      <a:pt x="83" y="70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1" name="Freeform 466"/>
              <p:cNvSpPr>
                <a:spLocks/>
              </p:cNvSpPr>
              <p:nvPr/>
            </p:nvSpPr>
            <p:spPr bwMode="auto">
              <a:xfrm>
                <a:off x="572" y="1340"/>
                <a:ext cx="136" cy="649"/>
              </a:xfrm>
              <a:custGeom>
                <a:avLst/>
                <a:gdLst>
                  <a:gd name="T0" fmla="*/ 0 w 147"/>
                  <a:gd name="T1" fmla="*/ 700 h 700"/>
                  <a:gd name="T2" fmla="*/ 66 w 147"/>
                  <a:gd name="T3" fmla="*/ 700 h 700"/>
                  <a:gd name="T4" fmla="*/ 134 w 147"/>
                  <a:gd name="T5" fmla="*/ 0 h 700"/>
                  <a:gd name="T6" fmla="*/ 147 w 147"/>
                  <a:gd name="T7" fmla="*/ 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00">
                    <a:moveTo>
                      <a:pt x="0" y="700"/>
                    </a:moveTo>
                    <a:lnTo>
                      <a:pt x="66" y="70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2" name="Rectangle 467"/>
              <p:cNvSpPr>
                <a:spLocks noChangeArrowheads="1"/>
              </p:cNvSpPr>
              <p:nvPr/>
            </p:nvSpPr>
            <p:spPr bwMode="auto">
              <a:xfrm>
                <a:off x="718" y="1358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At5g18400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3" name="Rectangle 468"/>
              <p:cNvSpPr>
                <a:spLocks noChangeArrowheads="1"/>
              </p:cNvSpPr>
              <p:nvPr/>
            </p:nvSpPr>
            <p:spPr bwMode="auto">
              <a:xfrm>
                <a:off x="424" y="136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4" name="Freeform 469"/>
              <p:cNvSpPr>
                <a:spLocks/>
              </p:cNvSpPr>
              <p:nvPr/>
            </p:nvSpPr>
            <p:spPr bwMode="auto">
              <a:xfrm>
                <a:off x="490" y="1375"/>
                <a:ext cx="77" cy="639"/>
              </a:xfrm>
              <a:custGeom>
                <a:avLst/>
                <a:gdLst>
                  <a:gd name="T0" fmla="*/ 0 w 83"/>
                  <a:gd name="T1" fmla="*/ 0 h 689"/>
                  <a:gd name="T2" fmla="*/ 15 w 83"/>
                  <a:gd name="T3" fmla="*/ 0 h 689"/>
                  <a:gd name="T4" fmla="*/ 83 w 83"/>
                  <a:gd name="T5" fmla="*/ 689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89">
                    <a:moveTo>
                      <a:pt x="0" y="0"/>
                    </a:moveTo>
                    <a:lnTo>
                      <a:pt x="15" y="0"/>
                    </a:lnTo>
                    <a:lnTo>
                      <a:pt x="83" y="68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5" name="Freeform 470"/>
              <p:cNvSpPr>
                <a:spLocks/>
              </p:cNvSpPr>
              <p:nvPr/>
            </p:nvSpPr>
            <p:spPr bwMode="auto">
              <a:xfrm>
                <a:off x="572" y="1375"/>
                <a:ext cx="136" cy="639"/>
              </a:xfrm>
              <a:custGeom>
                <a:avLst/>
                <a:gdLst>
                  <a:gd name="T0" fmla="*/ 0 w 147"/>
                  <a:gd name="T1" fmla="*/ 689 h 689"/>
                  <a:gd name="T2" fmla="*/ 66 w 147"/>
                  <a:gd name="T3" fmla="*/ 689 h 689"/>
                  <a:gd name="T4" fmla="*/ 134 w 147"/>
                  <a:gd name="T5" fmla="*/ 0 h 689"/>
                  <a:gd name="T6" fmla="*/ 147 w 147"/>
                  <a:gd name="T7" fmla="*/ 0 h 6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89">
                    <a:moveTo>
                      <a:pt x="0" y="689"/>
                    </a:moveTo>
                    <a:lnTo>
                      <a:pt x="66" y="68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6" name="Rectangle 471"/>
              <p:cNvSpPr>
                <a:spLocks noChangeArrowheads="1"/>
              </p:cNvSpPr>
              <p:nvPr/>
            </p:nvSpPr>
            <p:spPr bwMode="auto">
              <a:xfrm>
                <a:off x="718" y="1393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At5g18110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7" name="Rectangle 472"/>
              <p:cNvSpPr>
                <a:spLocks noChangeArrowheads="1"/>
              </p:cNvSpPr>
              <p:nvPr/>
            </p:nvSpPr>
            <p:spPr bwMode="auto">
              <a:xfrm>
                <a:off x="424" y="1396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08" name="Freeform 473"/>
              <p:cNvSpPr>
                <a:spLocks/>
              </p:cNvSpPr>
              <p:nvPr/>
            </p:nvSpPr>
            <p:spPr bwMode="auto">
              <a:xfrm>
                <a:off x="490" y="1410"/>
                <a:ext cx="77" cy="617"/>
              </a:xfrm>
              <a:custGeom>
                <a:avLst/>
                <a:gdLst>
                  <a:gd name="T0" fmla="*/ 0 w 83"/>
                  <a:gd name="T1" fmla="*/ 0 h 666"/>
                  <a:gd name="T2" fmla="*/ 15 w 83"/>
                  <a:gd name="T3" fmla="*/ 0 h 666"/>
                  <a:gd name="T4" fmla="*/ 83 w 83"/>
                  <a:gd name="T5" fmla="*/ 666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66">
                    <a:moveTo>
                      <a:pt x="0" y="0"/>
                    </a:moveTo>
                    <a:lnTo>
                      <a:pt x="15" y="0"/>
                    </a:lnTo>
                    <a:lnTo>
                      <a:pt x="83" y="66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09" name="Freeform 474"/>
              <p:cNvSpPr>
                <a:spLocks/>
              </p:cNvSpPr>
              <p:nvPr/>
            </p:nvSpPr>
            <p:spPr bwMode="auto">
              <a:xfrm>
                <a:off x="572" y="1410"/>
                <a:ext cx="136" cy="617"/>
              </a:xfrm>
              <a:custGeom>
                <a:avLst/>
                <a:gdLst>
                  <a:gd name="T0" fmla="*/ 0 w 147"/>
                  <a:gd name="T1" fmla="*/ 666 h 666"/>
                  <a:gd name="T2" fmla="*/ 66 w 147"/>
                  <a:gd name="T3" fmla="*/ 666 h 666"/>
                  <a:gd name="T4" fmla="*/ 134 w 147"/>
                  <a:gd name="T5" fmla="*/ 0 h 666"/>
                  <a:gd name="T6" fmla="*/ 147 w 147"/>
                  <a:gd name="T7" fmla="*/ 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66">
                    <a:moveTo>
                      <a:pt x="0" y="666"/>
                    </a:moveTo>
                    <a:lnTo>
                      <a:pt x="66" y="66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0" name="Rectangle 475"/>
              <p:cNvSpPr>
                <a:spLocks noChangeArrowheads="1"/>
              </p:cNvSpPr>
              <p:nvPr/>
            </p:nvSpPr>
            <p:spPr bwMode="auto">
              <a:xfrm>
                <a:off x="718" y="1428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At5g17270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1" name="Rectangle 476"/>
              <p:cNvSpPr>
                <a:spLocks noChangeArrowheads="1"/>
              </p:cNvSpPr>
              <p:nvPr/>
            </p:nvSpPr>
            <p:spPr bwMode="auto">
              <a:xfrm>
                <a:off x="873" y="1428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At5g17000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2" name="Rectangle 477"/>
              <p:cNvSpPr>
                <a:spLocks noChangeArrowheads="1"/>
              </p:cNvSpPr>
              <p:nvPr/>
            </p:nvSpPr>
            <p:spPr bwMode="auto">
              <a:xfrm>
                <a:off x="424" y="1431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3" name="Freeform 478"/>
              <p:cNvSpPr>
                <a:spLocks/>
              </p:cNvSpPr>
              <p:nvPr/>
            </p:nvSpPr>
            <p:spPr bwMode="auto">
              <a:xfrm>
                <a:off x="490" y="1446"/>
                <a:ext cx="77" cy="587"/>
              </a:xfrm>
              <a:custGeom>
                <a:avLst/>
                <a:gdLst>
                  <a:gd name="T0" fmla="*/ 0 w 83"/>
                  <a:gd name="T1" fmla="*/ 0 h 634"/>
                  <a:gd name="T2" fmla="*/ 15 w 83"/>
                  <a:gd name="T3" fmla="*/ 0 h 634"/>
                  <a:gd name="T4" fmla="*/ 83 w 83"/>
                  <a:gd name="T5" fmla="*/ 634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34">
                    <a:moveTo>
                      <a:pt x="0" y="0"/>
                    </a:moveTo>
                    <a:lnTo>
                      <a:pt x="15" y="0"/>
                    </a:lnTo>
                    <a:lnTo>
                      <a:pt x="83" y="63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4" name="Freeform 479"/>
              <p:cNvSpPr>
                <a:spLocks/>
              </p:cNvSpPr>
              <p:nvPr/>
            </p:nvSpPr>
            <p:spPr bwMode="auto">
              <a:xfrm>
                <a:off x="572" y="1446"/>
                <a:ext cx="136" cy="587"/>
              </a:xfrm>
              <a:custGeom>
                <a:avLst/>
                <a:gdLst>
                  <a:gd name="T0" fmla="*/ 0 w 147"/>
                  <a:gd name="T1" fmla="*/ 634 h 634"/>
                  <a:gd name="T2" fmla="*/ 66 w 147"/>
                  <a:gd name="T3" fmla="*/ 634 h 634"/>
                  <a:gd name="T4" fmla="*/ 134 w 147"/>
                  <a:gd name="T5" fmla="*/ 0 h 634"/>
                  <a:gd name="T6" fmla="*/ 147 w 147"/>
                  <a:gd name="T7" fmla="*/ 0 h 6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34">
                    <a:moveTo>
                      <a:pt x="0" y="634"/>
                    </a:moveTo>
                    <a:lnTo>
                      <a:pt x="66" y="63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5" name="Line 480"/>
              <p:cNvSpPr>
                <a:spLocks noChangeShapeType="1"/>
              </p:cNvSpPr>
              <p:nvPr/>
            </p:nvSpPr>
            <p:spPr bwMode="auto">
              <a:xfrm>
                <a:off x="710" y="1434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6" name="Rectangle 481"/>
              <p:cNvSpPr>
                <a:spLocks noChangeArrowheads="1"/>
              </p:cNvSpPr>
              <p:nvPr/>
            </p:nvSpPr>
            <p:spPr bwMode="auto">
              <a:xfrm>
                <a:off x="718" y="1463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At5g17310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7" name="Rectangle 482"/>
              <p:cNvSpPr>
                <a:spLocks noChangeArrowheads="1"/>
              </p:cNvSpPr>
              <p:nvPr/>
            </p:nvSpPr>
            <p:spPr bwMode="auto">
              <a:xfrm>
                <a:off x="424" y="1466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44.3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18" name="Freeform 483"/>
              <p:cNvSpPr>
                <a:spLocks/>
              </p:cNvSpPr>
              <p:nvPr/>
            </p:nvSpPr>
            <p:spPr bwMode="auto">
              <a:xfrm>
                <a:off x="490" y="1481"/>
                <a:ext cx="77" cy="555"/>
              </a:xfrm>
              <a:custGeom>
                <a:avLst/>
                <a:gdLst>
                  <a:gd name="T0" fmla="*/ 0 w 83"/>
                  <a:gd name="T1" fmla="*/ 0 h 599"/>
                  <a:gd name="T2" fmla="*/ 15 w 83"/>
                  <a:gd name="T3" fmla="*/ 0 h 599"/>
                  <a:gd name="T4" fmla="*/ 83 w 83"/>
                  <a:gd name="T5" fmla="*/ 599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99">
                    <a:moveTo>
                      <a:pt x="0" y="0"/>
                    </a:moveTo>
                    <a:lnTo>
                      <a:pt x="15" y="0"/>
                    </a:lnTo>
                    <a:lnTo>
                      <a:pt x="83" y="59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19" name="Freeform 484"/>
              <p:cNvSpPr>
                <a:spLocks/>
              </p:cNvSpPr>
              <p:nvPr/>
            </p:nvSpPr>
            <p:spPr bwMode="auto">
              <a:xfrm>
                <a:off x="572" y="1481"/>
                <a:ext cx="136" cy="555"/>
              </a:xfrm>
              <a:custGeom>
                <a:avLst/>
                <a:gdLst>
                  <a:gd name="T0" fmla="*/ 0 w 147"/>
                  <a:gd name="T1" fmla="*/ 599 h 599"/>
                  <a:gd name="T2" fmla="*/ 66 w 147"/>
                  <a:gd name="T3" fmla="*/ 599 h 599"/>
                  <a:gd name="T4" fmla="*/ 134 w 147"/>
                  <a:gd name="T5" fmla="*/ 0 h 599"/>
                  <a:gd name="T6" fmla="*/ 147 w 147"/>
                  <a:gd name="T7" fmla="*/ 0 h 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99">
                    <a:moveTo>
                      <a:pt x="0" y="599"/>
                    </a:moveTo>
                    <a:lnTo>
                      <a:pt x="66" y="59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0" name="Rectangle 485"/>
              <p:cNvSpPr>
                <a:spLocks noChangeArrowheads="1"/>
              </p:cNvSpPr>
              <p:nvPr/>
            </p:nvSpPr>
            <p:spPr bwMode="auto">
              <a:xfrm>
                <a:off x="718" y="1498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At5g19760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1" name="Rectangle 486"/>
              <p:cNvSpPr>
                <a:spLocks noChangeArrowheads="1"/>
              </p:cNvSpPr>
              <p:nvPr/>
            </p:nvSpPr>
            <p:spPr bwMode="auto">
              <a:xfrm>
                <a:off x="424" y="1501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45.1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2" name="Freeform 487"/>
              <p:cNvSpPr>
                <a:spLocks/>
              </p:cNvSpPr>
              <p:nvPr/>
            </p:nvSpPr>
            <p:spPr bwMode="auto">
              <a:xfrm>
                <a:off x="490" y="1516"/>
                <a:ext cx="77" cy="542"/>
              </a:xfrm>
              <a:custGeom>
                <a:avLst/>
                <a:gdLst>
                  <a:gd name="T0" fmla="*/ 0 w 83"/>
                  <a:gd name="T1" fmla="*/ 0 h 585"/>
                  <a:gd name="T2" fmla="*/ 15 w 83"/>
                  <a:gd name="T3" fmla="*/ 0 h 585"/>
                  <a:gd name="T4" fmla="*/ 83 w 83"/>
                  <a:gd name="T5" fmla="*/ 585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85">
                    <a:moveTo>
                      <a:pt x="0" y="0"/>
                    </a:moveTo>
                    <a:lnTo>
                      <a:pt x="15" y="0"/>
                    </a:lnTo>
                    <a:lnTo>
                      <a:pt x="83" y="58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3" name="Freeform 488"/>
              <p:cNvSpPr>
                <a:spLocks/>
              </p:cNvSpPr>
              <p:nvPr/>
            </p:nvSpPr>
            <p:spPr bwMode="auto">
              <a:xfrm>
                <a:off x="572" y="1516"/>
                <a:ext cx="136" cy="542"/>
              </a:xfrm>
              <a:custGeom>
                <a:avLst/>
                <a:gdLst>
                  <a:gd name="T0" fmla="*/ 0 w 147"/>
                  <a:gd name="T1" fmla="*/ 585 h 585"/>
                  <a:gd name="T2" fmla="*/ 66 w 147"/>
                  <a:gd name="T3" fmla="*/ 585 h 585"/>
                  <a:gd name="T4" fmla="*/ 134 w 147"/>
                  <a:gd name="T5" fmla="*/ 0 h 585"/>
                  <a:gd name="T6" fmla="*/ 147 w 147"/>
                  <a:gd name="T7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85">
                    <a:moveTo>
                      <a:pt x="0" y="585"/>
                    </a:moveTo>
                    <a:lnTo>
                      <a:pt x="66" y="58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4" name="Rectangle 489"/>
              <p:cNvSpPr>
                <a:spLocks noChangeArrowheads="1"/>
              </p:cNvSpPr>
              <p:nvPr/>
            </p:nvSpPr>
            <p:spPr bwMode="auto">
              <a:xfrm>
                <a:off x="718" y="1534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At5g20010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5" name="Rectangle 490"/>
              <p:cNvSpPr>
                <a:spLocks noChangeArrowheads="1"/>
              </p:cNvSpPr>
              <p:nvPr/>
            </p:nvSpPr>
            <p:spPr bwMode="auto">
              <a:xfrm>
                <a:off x="424" y="1536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46.1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6" name="Freeform 491"/>
              <p:cNvSpPr>
                <a:spLocks/>
              </p:cNvSpPr>
              <p:nvPr/>
            </p:nvSpPr>
            <p:spPr bwMode="auto">
              <a:xfrm>
                <a:off x="490" y="1551"/>
                <a:ext cx="77" cy="535"/>
              </a:xfrm>
              <a:custGeom>
                <a:avLst/>
                <a:gdLst>
                  <a:gd name="T0" fmla="*/ 0 w 83"/>
                  <a:gd name="T1" fmla="*/ 0 h 577"/>
                  <a:gd name="T2" fmla="*/ 15 w 83"/>
                  <a:gd name="T3" fmla="*/ 0 h 577"/>
                  <a:gd name="T4" fmla="*/ 83 w 83"/>
                  <a:gd name="T5" fmla="*/ 577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77">
                    <a:moveTo>
                      <a:pt x="0" y="0"/>
                    </a:moveTo>
                    <a:lnTo>
                      <a:pt x="15" y="0"/>
                    </a:lnTo>
                    <a:lnTo>
                      <a:pt x="83" y="57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7" name="Freeform 492"/>
              <p:cNvSpPr>
                <a:spLocks/>
              </p:cNvSpPr>
              <p:nvPr/>
            </p:nvSpPr>
            <p:spPr bwMode="auto">
              <a:xfrm>
                <a:off x="572" y="1551"/>
                <a:ext cx="136" cy="535"/>
              </a:xfrm>
              <a:custGeom>
                <a:avLst/>
                <a:gdLst>
                  <a:gd name="T0" fmla="*/ 0 w 147"/>
                  <a:gd name="T1" fmla="*/ 577 h 577"/>
                  <a:gd name="T2" fmla="*/ 66 w 147"/>
                  <a:gd name="T3" fmla="*/ 577 h 577"/>
                  <a:gd name="T4" fmla="*/ 134 w 147"/>
                  <a:gd name="T5" fmla="*/ 0 h 577"/>
                  <a:gd name="T6" fmla="*/ 147 w 147"/>
                  <a:gd name="T7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77">
                    <a:moveTo>
                      <a:pt x="0" y="577"/>
                    </a:moveTo>
                    <a:lnTo>
                      <a:pt x="66" y="57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28" name="Rectangle 493"/>
              <p:cNvSpPr>
                <a:spLocks noChangeArrowheads="1"/>
              </p:cNvSpPr>
              <p:nvPr/>
            </p:nvSpPr>
            <p:spPr bwMode="auto">
              <a:xfrm>
                <a:off x="718" y="1569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At5g20180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29" name="Rectangle 494"/>
              <p:cNvSpPr>
                <a:spLocks noChangeArrowheads="1"/>
              </p:cNvSpPr>
              <p:nvPr/>
            </p:nvSpPr>
            <p:spPr bwMode="auto">
              <a:xfrm>
                <a:off x="424" y="1572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47.1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0" name="Freeform 495"/>
              <p:cNvSpPr>
                <a:spLocks/>
              </p:cNvSpPr>
              <p:nvPr/>
            </p:nvSpPr>
            <p:spPr bwMode="auto">
              <a:xfrm>
                <a:off x="490" y="1586"/>
                <a:ext cx="77" cy="528"/>
              </a:xfrm>
              <a:custGeom>
                <a:avLst/>
                <a:gdLst>
                  <a:gd name="T0" fmla="*/ 0 w 83"/>
                  <a:gd name="T1" fmla="*/ 0 h 569"/>
                  <a:gd name="T2" fmla="*/ 15 w 83"/>
                  <a:gd name="T3" fmla="*/ 0 h 569"/>
                  <a:gd name="T4" fmla="*/ 83 w 83"/>
                  <a:gd name="T5" fmla="*/ 569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69">
                    <a:moveTo>
                      <a:pt x="0" y="0"/>
                    </a:moveTo>
                    <a:lnTo>
                      <a:pt x="15" y="0"/>
                    </a:lnTo>
                    <a:lnTo>
                      <a:pt x="83" y="56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1" name="Freeform 496"/>
              <p:cNvSpPr>
                <a:spLocks/>
              </p:cNvSpPr>
              <p:nvPr/>
            </p:nvSpPr>
            <p:spPr bwMode="auto">
              <a:xfrm>
                <a:off x="572" y="1586"/>
                <a:ext cx="136" cy="528"/>
              </a:xfrm>
              <a:custGeom>
                <a:avLst/>
                <a:gdLst>
                  <a:gd name="T0" fmla="*/ 0 w 147"/>
                  <a:gd name="T1" fmla="*/ 569 h 569"/>
                  <a:gd name="T2" fmla="*/ 66 w 147"/>
                  <a:gd name="T3" fmla="*/ 569 h 569"/>
                  <a:gd name="T4" fmla="*/ 134 w 147"/>
                  <a:gd name="T5" fmla="*/ 0 h 569"/>
                  <a:gd name="T6" fmla="*/ 147 w 147"/>
                  <a:gd name="T7" fmla="*/ 0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69">
                    <a:moveTo>
                      <a:pt x="0" y="569"/>
                    </a:moveTo>
                    <a:lnTo>
                      <a:pt x="66" y="56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2" name="Rectangle 497"/>
              <p:cNvSpPr>
                <a:spLocks noChangeArrowheads="1"/>
              </p:cNvSpPr>
              <p:nvPr/>
            </p:nvSpPr>
            <p:spPr bwMode="auto">
              <a:xfrm>
                <a:off x="718" y="1604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At5g20130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3" name="Rectangle 498"/>
              <p:cNvSpPr>
                <a:spLocks noChangeArrowheads="1"/>
              </p:cNvSpPr>
              <p:nvPr/>
            </p:nvSpPr>
            <p:spPr bwMode="auto">
              <a:xfrm>
                <a:off x="424" y="160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47.7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4" name="Freeform 499"/>
              <p:cNvSpPr>
                <a:spLocks/>
              </p:cNvSpPr>
              <p:nvPr/>
            </p:nvSpPr>
            <p:spPr bwMode="auto">
              <a:xfrm>
                <a:off x="490" y="1622"/>
                <a:ext cx="77" cy="508"/>
              </a:xfrm>
              <a:custGeom>
                <a:avLst/>
                <a:gdLst>
                  <a:gd name="T0" fmla="*/ 0 w 83"/>
                  <a:gd name="T1" fmla="*/ 0 h 549"/>
                  <a:gd name="T2" fmla="*/ 15 w 83"/>
                  <a:gd name="T3" fmla="*/ 0 h 549"/>
                  <a:gd name="T4" fmla="*/ 83 w 83"/>
                  <a:gd name="T5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9">
                    <a:moveTo>
                      <a:pt x="0" y="0"/>
                    </a:moveTo>
                    <a:lnTo>
                      <a:pt x="15" y="0"/>
                    </a:lnTo>
                    <a:lnTo>
                      <a:pt x="83" y="54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5" name="Freeform 500"/>
              <p:cNvSpPr>
                <a:spLocks/>
              </p:cNvSpPr>
              <p:nvPr/>
            </p:nvSpPr>
            <p:spPr bwMode="auto">
              <a:xfrm>
                <a:off x="572" y="1622"/>
                <a:ext cx="136" cy="508"/>
              </a:xfrm>
              <a:custGeom>
                <a:avLst/>
                <a:gdLst>
                  <a:gd name="T0" fmla="*/ 0 w 147"/>
                  <a:gd name="T1" fmla="*/ 549 h 549"/>
                  <a:gd name="T2" fmla="*/ 66 w 147"/>
                  <a:gd name="T3" fmla="*/ 549 h 549"/>
                  <a:gd name="T4" fmla="*/ 134 w 147"/>
                  <a:gd name="T5" fmla="*/ 0 h 549"/>
                  <a:gd name="T6" fmla="*/ 147 w 147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9">
                    <a:moveTo>
                      <a:pt x="0" y="549"/>
                    </a:moveTo>
                    <a:lnTo>
                      <a:pt x="66" y="54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6" name="Rectangle 501"/>
              <p:cNvSpPr>
                <a:spLocks noChangeArrowheads="1"/>
              </p:cNvSpPr>
              <p:nvPr/>
            </p:nvSpPr>
            <p:spPr bwMode="auto">
              <a:xfrm>
                <a:off x="718" y="1639"/>
                <a:ext cx="12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Ra2-E11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7" name="Rectangle 502"/>
              <p:cNvSpPr>
                <a:spLocks noChangeArrowheads="1"/>
              </p:cNvSpPr>
              <p:nvPr/>
            </p:nvSpPr>
            <p:spPr bwMode="auto">
              <a:xfrm>
                <a:off x="424" y="1642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48.7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38" name="Freeform 503"/>
              <p:cNvSpPr>
                <a:spLocks/>
              </p:cNvSpPr>
              <p:nvPr/>
            </p:nvSpPr>
            <p:spPr bwMode="auto">
              <a:xfrm>
                <a:off x="490" y="1657"/>
                <a:ext cx="77" cy="501"/>
              </a:xfrm>
              <a:custGeom>
                <a:avLst/>
                <a:gdLst>
                  <a:gd name="T0" fmla="*/ 0 w 83"/>
                  <a:gd name="T1" fmla="*/ 0 h 541"/>
                  <a:gd name="T2" fmla="*/ 15 w 83"/>
                  <a:gd name="T3" fmla="*/ 0 h 541"/>
                  <a:gd name="T4" fmla="*/ 83 w 83"/>
                  <a:gd name="T5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1">
                    <a:moveTo>
                      <a:pt x="0" y="0"/>
                    </a:moveTo>
                    <a:lnTo>
                      <a:pt x="15" y="0"/>
                    </a:lnTo>
                    <a:lnTo>
                      <a:pt x="83" y="54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39" name="Freeform 504"/>
              <p:cNvSpPr>
                <a:spLocks/>
              </p:cNvSpPr>
              <p:nvPr/>
            </p:nvSpPr>
            <p:spPr bwMode="auto">
              <a:xfrm>
                <a:off x="572" y="1657"/>
                <a:ext cx="136" cy="501"/>
              </a:xfrm>
              <a:custGeom>
                <a:avLst/>
                <a:gdLst>
                  <a:gd name="T0" fmla="*/ 0 w 147"/>
                  <a:gd name="T1" fmla="*/ 541 h 541"/>
                  <a:gd name="T2" fmla="*/ 66 w 147"/>
                  <a:gd name="T3" fmla="*/ 541 h 541"/>
                  <a:gd name="T4" fmla="*/ 134 w 147"/>
                  <a:gd name="T5" fmla="*/ 0 h 541"/>
                  <a:gd name="T6" fmla="*/ 147 w 147"/>
                  <a:gd name="T7" fmla="*/ 0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1">
                    <a:moveTo>
                      <a:pt x="0" y="541"/>
                    </a:moveTo>
                    <a:lnTo>
                      <a:pt x="66" y="54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0" name="Rectangle 505"/>
              <p:cNvSpPr>
                <a:spLocks noChangeArrowheads="1"/>
              </p:cNvSpPr>
              <p:nvPr/>
            </p:nvSpPr>
            <p:spPr bwMode="auto">
              <a:xfrm>
                <a:off x="718" y="1674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BrgMS642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1" name="Rectangle 506"/>
              <p:cNvSpPr>
                <a:spLocks noChangeArrowheads="1"/>
              </p:cNvSpPr>
              <p:nvPr/>
            </p:nvSpPr>
            <p:spPr bwMode="auto">
              <a:xfrm>
                <a:off x="424" y="167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49.8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2" name="Freeform 507"/>
              <p:cNvSpPr>
                <a:spLocks/>
              </p:cNvSpPr>
              <p:nvPr/>
            </p:nvSpPr>
            <p:spPr bwMode="auto">
              <a:xfrm>
                <a:off x="490" y="1692"/>
                <a:ext cx="77" cy="497"/>
              </a:xfrm>
              <a:custGeom>
                <a:avLst/>
                <a:gdLst>
                  <a:gd name="T0" fmla="*/ 0 w 83"/>
                  <a:gd name="T1" fmla="*/ 0 h 536"/>
                  <a:gd name="T2" fmla="*/ 15 w 83"/>
                  <a:gd name="T3" fmla="*/ 0 h 536"/>
                  <a:gd name="T4" fmla="*/ 83 w 83"/>
                  <a:gd name="T5" fmla="*/ 536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36">
                    <a:moveTo>
                      <a:pt x="0" y="0"/>
                    </a:moveTo>
                    <a:lnTo>
                      <a:pt x="15" y="0"/>
                    </a:lnTo>
                    <a:lnTo>
                      <a:pt x="83" y="53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3" name="Freeform 508"/>
              <p:cNvSpPr>
                <a:spLocks/>
              </p:cNvSpPr>
              <p:nvPr/>
            </p:nvSpPr>
            <p:spPr bwMode="auto">
              <a:xfrm>
                <a:off x="572" y="1692"/>
                <a:ext cx="136" cy="497"/>
              </a:xfrm>
              <a:custGeom>
                <a:avLst/>
                <a:gdLst>
                  <a:gd name="T0" fmla="*/ 0 w 147"/>
                  <a:gd name="T1" fmla="*/ 536 h 536"/>
                  <a:gd name="T2" fmla="*/ 66 w 147"/>
                  <a:gd name="T3" fmla="*/ 536 h 536"/>
                  <a:gd name="T4" fmla="*/ 134 w 147"/>
                  <a:gd name="T5" fmla="*/ 0 h 536"/>
                  <a:gd name="T6" fmla="*/ 147 w 147"/>
                  <a:gd name="T7" fmla="*/ 0 h 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36">
                    <a:moveTo>
                      <a:pt x="0" y="536"/>
                    </a:moveTo>
                    <a:lnTo>
                      <a:pt x="66" y="53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4" name="Rectangle 509"/>
              <p:cNvSpPr>
                <a:spLocks noChangeArrowheads="1"/>
              </p:cNvSpPr>
              <p:nvPr/>
            </p:nvSpPr>
            <p:spPr bwMode="auto">
              <a:xfrm>
                <a:off x="718" y="1710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BrgMS227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5" name="Rectangle 510"/>
              <p:cNvSpPr>
                <a:spLocks noChangeArrowheads="1"/>
              </p:cNvSpPr>
              <p:nvPr/>
            </p:nvSpPr>
            <p:spPr bwMode="auto">
              <a:xfrm>
                <a:off x="424" y="1712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51.0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6" name="Freeform 511"/>
              <p:cNvSpPr>
                <a:spLocks/>
              </p:cNvSpPr>
              <p:nvPr/>
            </p:nvSpPr>
            <p:spPr bwMode="auto">
              <a:xfrm>
                <a:off x="490" y="1727"/>
                <a:ext cx="77" cy="495"/>
              </a:xfrm>
              <a:custGeom>
                <a:avLst/>
                <a:gdLst>
                  <a:gd name="T0" fmla="*/ 0 w 83"/>
                  <a:gd name="T1" fmla="*/ 0 h 534"/>
                  <a:gd name="T2" fmla="*/ 15 w 83"/>
                  <a:gd name="T3" fmla="*/ 0 h 534"/>
                  <a:gd name="T4" fmla="*/ 83 w 83"/>
                  <a:gd name="T5" fmla="*/ 534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34">
                    <a:moveTo>
                      <a:pt x="0" y="0"/>
                    </a:moveTo>
                    <a:lnTo>
                      <a:pt x="15" y="0"/>
                    </a:lnTo>
                    <a:lnTo>
                      <a:pt x="83" y="53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7" name="Freeform 512"/>
              <p:cNvSpPr>
                <a:spLocks/>
              </p:cNvSpPr>
              <p:nvPr/>
            </p:nvSpPr>
            <p:spPr bwMode="auto">
              <a:xfrm>
                <a:off x="572" y="1727"/>
                <a:ext cx="136" cy="495"/>
              </a:xfrm>
              <a:custGeom>
                <a:avLst/>
                <a:gdLst>
                  <a:gd name="T0" fmla="*/ 0 w 147"/>
                  <a:gd name="T1" fmla="*/ 534 h 534"/>
                  <a:gd name="T2" fmla="*/ 66 w 147"/>
                  <a:gd name="T3" fmla="*/ 534 h 534"/>
                  <a:gd name="T4" fmla="*/ 134 w 147"/>
                  <a:gd name="T5" fmla="*/ 0 h 534"/>
                  <a:gd name="T6" fmla="*/ 147 w 147"/>
                  <a:gd name="T7" fmla="*/ 0 h 5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34">
                    <a:moveTo>
                      <a:pt x="0" y="534"/>
                    </a:moveTo>
                    <a:lnTo>
                      <a:pt x="66" y="53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48" name="Rectangle 513"/>
              <p:cNvSpPr>
                <a:spLocks noChangeArrowheads="1"/>
              </p:cNvSpPr>
              <p:nvPr/>
            </p:nvSpPr>
            <p:spPr bwMode="auto">
              <a:xfrm>
                <a:off x="718" y="1745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At1g66410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9" name="Rectangle 514"/>
              <p:cNvSpPr>
                <a:spLocks noChangeArrowheads="1"/>
              </p:cNvSpPr>
              <p:nvPr/>
            </p:nvSpPr>
            <p:spPr bwMode="auto">
              <a:xfrm>
                <a:off x="424" y="1748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51.8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0" name="Freeform 515"/>
              <p:cNvSpPr>
                <a:spLocks/>
              </p:cNvSpPr>
              <p:nvPr/>
            </p:nvSpPr>
            <p:spPr bwMode="auto">
              <a:xfrm>
                <a:off x="490" y="1762"/>
                <a:ext cx="77" cy="482"/>
              </a:xfrm>
              <a:custGeom>
                <a:avLst/>
                <a:gdLst>
                  <a:gd name="T0" fmla="*/ 0 w 83"/>
                  <a:gd name="T1" fmla="*/ 0 h 520"/>
                  <a:gd name="T2" fmla="*/ 15 w 83"/>
                  <a:gd name="T3" fmla="*/ 0 h 520"/>
                  <a:gd name="T4" fmla="*/ 83 w 83"/>
                  <a:gd name="T5" fmla="*/ 52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20">
                    <a:moveTo>
                      <a:pt x="0" y="0"/>
                    </a:moveTo>
                    <a:lnTo>
                      <a:pt x="15" y="0"/>
                    </a:lnTo>
                    <a:lnTo>
                      <a:pt x="83" y="52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1" name="Freeform 516"/>
              <p:cNvSpPr>
                <a:spLocks/>
              </p:cNvSpPr>
              <p:nvPr/>
            </p:nvSpPr>
            <p:spPr bwMode="auto">
              <a:xfrm>
                <a:off x="572" y="1762"/>
                <a:ext cx="136" cy="482"/>
              </a:xfrm>
              <a:custGeom>
                <a:avLst/>
                <a:gdLst>
                  <a:gd name="T0" fmla="*/ 0 w 147"/>
                  <a:gd name="T1" fmla="*/ 520 h 520"/>
                  <a:gd name="T2" fmla="*/ 66 w 147"/>
                  <a:gd name="T3" fmla="*/ 520 h 520"/>
                  <a:gd name="T4" fmla="*/ 134 w 147"/>
                  <a:gd name="T5" fmla="*/ 0 h 520"/>
                  <a:gd name="T6" fmla="*/ 147 w 147"/>
                  <a:gd name="T7" fmla="*/ 0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20">
                    <a:moveTo>
                      <a:pt x="0" y="520"/>
                    </a:moveTo>
                    <a:lnTo>
                      <a:pt x="66" y="52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2" name="Rectangle 517"/>
              <p:cNvSpPr>
                <a:spLocks noChangeArrowheads="1"/>
              </p:cNvSpPr>
              <p:nvPr/>
            </p:nvSpPr>
            <p:spPr bwMode="auto">
              <a:xfrm>
                <a:off x="718" y="1780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At3g46180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3" name="Rectangle 518"/>
              <p:cNvSpPr>
                <a:spLocks noChangeArrowheads="1"/>
              </p:cNvSpPr>
              <p:nvPr/>
            </p:nvSpPr>
            <p:spPr bwMode="auto">
              <a:xfrm>
                <a:off x="424" y="1783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4" name="Freeform 519"/>
              <p:cNvSpPr>
                <a:spLocks/>
              </p:cNvSpPr>
              <p:nvPr/>
            </p:nvSpPr>
            <p:spPr bwMode="auto">
              <a:xfrm>
                <a:off x="490" y="1798"/>
                <a:ext cx="77" cy="493"/>
              </a:xfrm>
              <a:custGeom>
                <a:avLst/>
                <a:gdLst>
                  <a:gd name="T0" fmla="*/ 0 w 83"/>
                  <a:gd name="T1" fmla="*/ 0 h 533"/>
                  <a:gd name="T2" fmla="*/ 15 w 83"/>
                  <a:gd name="T3" fmla="*/ 0 h 533"/>
                  <a:gd name="T4" fmla="*/ 83 w 83"/>
                  <a:gd name="T5" fmla="*/ 533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33">
                    <a:moveTo>
                      <a:pt x="0" y="0"/>
                    </a:moveTo>
                    <a:lnTo>
                      <a:pt x="15" y="0"/>
                    </a:lnTo>
                    <a:lnTo>
                      <a:pt x="83" y="53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5" name="Freeform 520"/>
              <p:cNvSpPr>
                <a:spLocks/>
              </p:cNvSpPr>
              <p:nvPr/>
            </p:nvSpPr>
            <p:spPr bwMode="auto">
              <a:xfrm>
                <a:off x="572" y="1798"/>
                <a:ext cx="136" cy="493"/>
              </a:xfrm>
              <a:custGeom>
                <a:avLst/>
                <a:gdLst>
                  <a:gd name="T0" fmla="*/ 0 w 147"/>
                  <a:gd name="T1" fmla="*/ 533 h 533"/>
                  <a:gd name="T2" fmla="*/ 66 w 147"/>
                  <a:gd name="T3" fmla="*/ 533 h 533"/>
                  <a:gd name="T4" fmla="*/ 134 w 147"/>
                  <a:gd name="T5" fmla="*/ 0 h 533"/>
                  <a:gd name="T6" fmla="*/ 147 w 147"/>
                  <a:gd name="T7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33">
                    <a:moveTo>
                      <a:pt x="0" y="533"/>
                    </a:moveTo>
                    <a:lnTo>
                      <a:pt x="66" y="53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6" name="Rectangle 521"/>
              <p:cNvSpPr>
                <a:spLocks noChangeArrowheads="1"/>
              </p:cNvSpPr>
              <p:nvPr/>
            </p:nvSpPr>
            <p:spPr bwMode="auto">
              <a:xfrm>
                <a:off x="718" y="1815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At1g55860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7" name="Rectangle 522"/>
              <p:cNvSpPr>
                <a:spLocks noChangeArrowheads="1"/>
              </p:cNvSpPr>
              <p:nvPr/>
            </p:nvSpPr>
            <p:spPr bwMode="auto">
              <a:xfrm>
                <a:off x="424" y="1818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54.4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58" name="Freeform 523"/>
              <p:cNvSpPr>
                <a:spLocks/>
              </p:cNvSpPr>
              <p:nvPr/>
            </p:nvSpPr>
            <p:spPr bwMode="auto">
              <a:xfrm>
                <a:off x="490" y="1833"/>
                <a:ext cx="77" cy="483"/>
              </a:xfrm>
              <a:custGeom>
                <a:avLst/>
                <a:gdLst>
                  <a:gd name="T0" fmla="*/ 0 w 83"/>
                  <a:gd name="T1" fmla="*/ 0 h 522"/>
                  <a:gd name="T2" fmla="*/ 15 w 83"/>
                  <a:gd name="T3" fmla="*/ 0 h 522"/>
                  <a:gd name="T4" fmla="*/ 83 w 83"/>
                  <a:gd name="T5" fmla="*/ 52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22">
                    <a:moveTo>
                      <a:pt x="0" y="0"/>
                    </a:moveTo>
                    <a:lnTo>
                      <a:pt x="15" y="0"/>
                    </a:lnTo>
                    <a:lnTo>
                      <a:pt x="83" y="52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59" name="Freeform 524"/>
              <p:cNvSpPr>
                <a:spLocks/>
              </p:cNvSpPr>
              <p:nvPr/>
            </p:nvSpPr>
            <p:spPr bwMode="auto">
              <a:xfrm>
                <a:off x="572" y="1833"/>
                <a:ext cx="136" cy="483"/>
              </a:xfrm>
              <a:custGeom>
                <a:avLst/>
                <a:gdLst>
                  <a:gd name="T0" fmla="*/ 0 w 147"/>
                  <a:gd name="T1" fmla="*/ 522 h 522"/>
                  <a:gd name="T2" fmla="*/ 66 w 147"/>
                  <a:gd name="T3" fmla="*/ 522 h 522"/>
                  <a:gd name="T4" fmla="*/ 134 w 147"/>
                  <a:gd name="T5" fmla="*/ 0 h 522"/>
                  <a:gd name="T6" fmla="*/ 147 w 147"/>
                  <a:gd name="T7" fmla="*/ 0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22">
                    <a:moveTo>
                      <a:pt x="0" y="522"/>
                    </a:moveTo>
                    <a:lnTo>
                      <a:pt x="66" y="52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0" name="Rectangle 525"/>
              <p:cNvSpPr>
                <a:spLocks noChangeArrowheads="1"/>
              </p:cNvSpPr>
              <p:nvPr/>
            </p:nvSpPr>
            <p:spPr bwMode="auto">
              <a:xfrm>
                <a:off x="718" y="1850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BrgMS196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1" name="Rectangle 526"/>
              <p:cNvSpPr>
                <a:spLocks noChangeArrowheads="1"/>
              </p:cNvSpPr>
              <p:nvPr/>
            </p:nvSpPr>
            <p:spPr bwMode="auto">
              <a:xfrm>
                <a:off x="424" y="1853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55.7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2" name="Freeform 527"/>
              <p:cNvSpPr>
                <a:spLocks/>
              </p:cNvSpPr>
              <p:nvPr/>
            </p:nvSpPr>
            <p:spPr bwMode="auto">
              <a:xfrm>
                <a:off x="490" y="1868"/>
                <a:ext cx="77" cy="485"/>
              </a:xfrm>
              <a:custGeom>
                <a:avLst/>
                <a:gdLst>
                  <a:gd name="T0" fmla="*/ 0 w 83"/>
                  <a:gd name="T1" fmla="*/ 0 h 523"/>
                  <a:gd name="T2" fmla="*/ 15 w 83"/>
                  <a:gd name="T3" fmla="*/ 0 h 523"/>
                  <a:gd name="T4" fmla="*/ 83 w 83"/>
                  <a:gd name="T5" fmla="*/ 523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23">
                    <a:moveTo>
                      <a:pt x="0" y="0"/>
                    </a:moveTo>
                    <a:lnTo>
                      <a:pt x="15" y="0"/>
                    </a:lnTo>
                    <a:lnTo>
                      <a:pt x="83" y="52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3" name="Freeform 528"/>
              <p:cNvSpPr>
                <a:spLocks/>
              </p:cNvSpPr>
              <p:nvPr/>
            </p:nvSpPr>
            <p:spPr bwMode="auto">
              <a:xfrm>
                <a:off x="572" y="1868"/>
                <a:ext cx="136" cy="485"/>
              </a:xfrm>
              <a:custGeom>
                <a:avLst/>
                <a:gdLst>
                  <a:gd name="T0" fmla="*/ 0 w 147"/>
                  <a:gd name="T1" fmla="*/ 523 h 523"/>
                  <a:gd name="T2" fmla="*/ 66 w 147"/>
                  <a:gd name="T3" fmla="*/ 523 h 523"/>
                  <a:gd name="T4" fmla="*/ 134 w 147"/>
                  <a:gd name="T5" fmla="*/ 0 h 523"/>
                  <a:gd name="T6" fmla="*/ 147 w 147"/>
                  <a:gd name="T7" fmla="*/ 0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23">
                    <a:moveTo>
                      <a:pt x="0" y="523"/>
                    </a:moveTo>
                    <a:lnTo>
                      <a:pt x="66" y="52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4" name="Rectangle 529"/>
              <p:cNvSpPr>
                <a:spLocks noChangeArrowheads="1"/>
              </p:cNvSpPr>
              <p:nvPr/>
            </p:nvSpPr>
            <p:spPr bwMode="auto">
              <a:xfrm>
                <a:off x="718" y="1886"/>
                <a:ext cx="10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BN12A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5" name="Rectangle 530"/>
              <p:cNvSpPr>
                <a:spLocks noChangeArrowheads="1"/>
              </p:cNvSpPr>
              <p:nvPr/>
            </p:nvSpPr>
            <p:spPr bwMode="auto">
              <a:xfrm>
                <a:off x="424" y="1888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59.2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6" name="Freeform 531"/>
              <p:cNvSpPr>
                <a:spLocks/>
              </p:cNvSpPr>
              <p:nvPr/>
            </p:nvSpPr>
            <p:spPr bwMode="auto">
              <a:xfrm>
                <a:off x="490" y="1903"/>
                <a:ext cx="77" cy="547"/>
              </a:xfrm>
              <a:custGeom>
                <a:avLst/>
                <a:gdLst>
                  <a:gd name="T0" fmla="*/ 0 w 83"/>
                  <a:gd name="T1" fmla="*/ 0 h 590"/>
                  <a:gd name="T2" fmla="*/ 15 w 83"/>
                  <a:gd name="T3" fmla="*/ 0 h 590"/>
                  <a:gd name="T4" fmla="*/ 83 w 83"/>
                  <a:gd name="T5" fmla="*/ 59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90">
                    <a:moveTo>
                      <a:pt x="0" y="0"/>
                    </a:moveTo>
                    <a:lnTo>
                      <a:pt x="15" y="0"/>
                    </a:lnTo>
                    <a:lnTo>
                      <a:pt x="83" y="59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7" name="Freeform 532"/>
              <p:cNvSpPr>
                <a:spLocks/>
              </p:cNvSpPr>
              <p:nvPr/>
            </p:nvSpPr>
            <p:spPr bwMode="auto">
              <a:xfrm>
                <a:off x="572" y="1903"/>
                <a:ext cx="136" cy="547"/>
              </a:xfrm>
              <a:custGeom>
                <a:avLst/>
                <a:gdLst>
                  <a:gd name="T0" fmla="*/ 0 w 147"/>
                  <a:gd name="T1" fmla="*/ 590 h 590"/>
                  <a:gd name="T2" fmla="*/ 66 w 147"/>
                  <a:gd name="T3" fmla="*/ 590 h 590"/>
                  <a:gd name="T4" fmla="*/ 134 w 147"/>
                  <a:gd name="T5" fmla="*/ 0 h 590"/>
                  <a:gd name="T6" fmla="*/ 147 w 147"/>
                  <a:gd name="T7" fmla="*/ 0 h 5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90">
                    <a:moveTo>
                      <a:pt x="0" y="590"/>
                    </a:moveTo>
                    <a:lnTo>
                      <a:pt x="66" y="59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68" name="Rectangle 533"/>
              <p:cNvSpPr>
                <a:spLocks noChangeArrowheads="1"/>
              </p:cNvSpPr>
              <p:nvPr/>
            </p:nvSpPr>
            <p:spPr bwMode="auto">
              <a:xfrm>
                <a:off x="718" y="1921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cnu_m173a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69" name="Rectangle 534"/>
              <p:cNvSpPr>
                <a:spLocks noChangeArrowheads="1"/>
              </p:cNvSpPr>
              <p:nvPr/>
            </p:nvSpPr>
            <p:spPr bwMode="auto">
              <a:xfrm>
                <a:off x="424" y="192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62.9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0" name="Freeform 535"/>
              <p:cNvSpPr>
                <a:spLocks/>
              </p:cNvSpPr>
              <p:nvPr/>
            </p:nvSpPr>
            <p:spPr bwMode="auto">
              <a:xfrm>
                <a:off x="490" y="1938"/>
                <a:ext cx="77" cy="615"/>
              </a:xfrm>
              <a:custGeom>
                <a:avLst/>
                <a:gdLst>
                  <a:gd name="T0" fmla="*/ 0 w 83"/>
                  <a:gd name="T1" fmla="*/ 0 h 663"/>
                  <a:gd name="T2" fmla="*/ 15 w 83"/>
                  <a:gd name="T3" fmla="*/ 0 h 663"/>
                  <a:gd name="T4" fmla="*/ 83 w 83"/>
                  <a:gd name="T5" fmla="*/ 663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63">
                    <a:moveTo>
                      <a:pt x="0" y="0"/>
                    </a:moveTo>
                    <a:lnTo>
                      <a:pt x="15" y="0"/>
                    </a:lnTo>
                    <a:lnTo>
                      <a:pt x="83" y="66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1" name="Freeform 536"/>
              <p:cNvSpPr>
                <a:spLocks/>
              </p:cNvSpPr>
              <p:nvPr/>
            </p:nvSpPr>
            <p:spPr bwMode="auto">
              <a:xfrm>
                <a:off x="572" y="1938"/>
                <a:ext cx="136" cy="615"/>
              </a:xfrm>
              <a:custGeom>
                <a:avLst/>
                <a:gdLst>
                  <a:gd name="T0" fmla="*/ 0 w 147"/>
                  <a:gd name="T1" fmla="*/ 663 h 663"/>
                  <a:gd name="T2" fmla="*/ 66 w 147"/>
                  <a:gd name="T3" fmla="*/ 663 h 663"/>
                  <a:gd name="T4" fmla="*/ 134 w 147"/>
                  <a:gd name="T5" fmla="*/ 0 h 663"/>
                  <a:gd name="T6" fmla="*/ 147 w 147"/>
                  <a:gd name="T7" fmla="*/ 0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63">
                    <a:moveTo>
                      <a:pt x="0" y="663"/>
                    </a:moveTo>
                    <a:lnTo>
                      <a:pt x="66" y="66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2" name="Rectangle 537"/>
              <p:cNvSpPr>
                <a:spLocks noChangeArrowheads="1"/>
              </p:cNvSpPr>
              <p:nvPr/>
            </p:nvSpPr>
            <p:spPr bwMode="auto">
              <a:xfrm>
                <a:off x="718" y="1956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BrgMS543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3" name="Rectangle 538"/>
              <p:cNvSpPr>
                <a:spLocks noChangeArrowheads="1"/>
              </p:cNvSpPr>
              <p:nvPr/>
            </p:nvSpPr>
            <p:spPr bwMode="auto">
              <a:xfrm>
                <a:off x="424" y="195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63.9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4" name="Freeform 539"/>
              <p:cNvSpPr>
                <a:spLocks/>
              </p:cNvSpPr>
              <p:nvPr/>
            </p:nvSpPr>
            <p:spPr bwMode="auto">
              <a:xfrm>
                <a:off x="490" y="1974"/>
                <a:ext cx="77" cy="606"/>
              </a:xfrm>
              <a:custGeom>
                <a:avLst/>
                <a:gdLst>
                  <a:gd name="T0" fmla="*/ 0 w 83"/>
                  <a:gd name="T1" fmla="*/ 0 h 655"/>
                  <a:gd name="T2" fmla="*/ 15 w 83"/>
                  <a:gd name="T3" fmla="*/ 0 h 655"/>
                  <a:gd name="T4" fmla="*/ 83 w 83"/>
                  <a:gd name="T5" fmla="*/ 655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55">
                    <a:moveTo>
                      <a:pt x="0" y="0"/>
                    </a:moveTo>
                    <a:lnTo>
                      <a:pt x="15" y="0"/>
                    </a:lnTo>
                    <a:lnTo>
                      <a:pt x="83" y="65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5" name="Freeform 540"/>
              <p:cNvSpPr>
                <a:spLocks/>
              </p:cNvSpPr>
              <p:nvPr/>
            </p:nvSpPr>
            <p:spPr bwMode="auto">
              <a:xfrm>
                <a:off x="572" y="1974"/>
                <a:ext cx="136" cy="606"/>
              </a:xfrm>
              <a:custGeom>
                <a:avLst/>
                <a:gdLst>
                  <a:gd name="T0" fmla="*/ 0 w 147"/>
                  <a:gd name="T1" fmla="*/ 655 h 655"/>
                  <a:gd name="T2" fmla="*/ 66 w 147"/>
                  <a:gd name="T3" fmla="*/ 655 h 655"/>
                  <a:gd name="T4" fmla="*/ 134 w 147"/>
                  <a:gd name="T5" fmla="*/ 0 h 655"/>
                  <a:gd name="T6" fmla="*/ 147 w 147"/>
                  <a:gd name="T7" fmla="*/ 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55">
                    <a:moveTo>
                      <a:pt x="0" y="655"/>
                    </a:moveTo>
                    <a:lnTo>
                      <a:pt x="66" y="65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6" name="Rectangle 541"/>
              <p:cNvSpPr>
                <a:spLocks noChangeArrowheads="1"/>
              </p:cNvSpPr>
              <p:nvPr/>
            </p:nvSpPr>
            <p:spPr bwMode="auto">
              <a:xfrm>
                <a:off x="718" y="1991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At2g31490b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7" name="Rectangle 542"/>
              <p:cNvSpPr>
                <a:spLocks noChangeArrowheads="1"/>
              </p:cNvSpPr>
              <p:nvPr/>
            </p:nvSpPr>
            <p:spPr bwMode="auto">
              <a:xfrm>
                <a:off x="424" y="199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64.4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78" name="Freeform 543"/>
              <p:cNvSpPr>
                <a:spLocks/>
              </p:cNvSpPr>
              <p:nvPr/>
            </p:nvSpPr>
            <p:spPr bwMode="auto">
              <a:xfrm>
                <a:off x="490" y="2009"/>
                <a:ext cx="77" cy="585"/>
              </a:xfrm>
              <a:custGeom>
                <a:avLst/>
                <a:gdLst>
                  <a:gd name="T0" fmla="*/ 0 w 83"/>
                  <a:gd name="T1" fmla="*/ 0 h 632"/>
                  <a:gd name="T2" fmla="*/ 15 w 83"/>
                  <a:gd name="T3" fmla="*/ 0 h 632"/>
                  <a:gd name="T4" fmla="*/ 83 w 83"/>
                  <a:gd name="T5" fmla="*/ 632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32">
                    <a:moveTo>
                      <a:pt x="0" y="0"/>
                    </a:moveTo>
                    <a:lnTo>
                      <a:pt x="15" y="0"/>
                    </a:lnTo>
                    <a:lnTo>
                      <a:pt x="83" y="63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79" name="Freeform 544"/>
              <p:cNvSpPr>
                <a:spLocks/>
              </p:cNvSpPr>
              <p:nvPr/>
            </p:nvSpPr>
            <p:spPr bwMode="auto">
              <a:xfrm>
                <a:off x="572" y="2009"/>
                <a:ext cx="136" cy="585"/>
              </a:xfrm>
              <a:custGeom>
                <a:avLst/>
                <a:gdLst>
                  <a:gd name="T0" fmla="*/ 0 w 147"/>
                  <a:gd name="T1" fmla="*/ 632 h 632"/>
                  <a:gd name="T2" fmla="*/ 66 w 147"/>
                  <a:gd name="T3" fmla="*/ 632 h 632"/>
                  <a:gd name="T4" fmla="*/ 134 w 147"/>
                  <a:gd name="T5" fmla="*/ 0 h 632"/>
                  <a:gd name="T6" fmla="*/ 147 w 147"/>
                  <a:gd name="T7" fmla="*/ 0 h 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632">
                    <a:moveTo>
                      <a:pt x="0" y="632"/>
                    </a:moveTo>
                    <a:lnTo>
                      <a:pt x="66" y="63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0" name="Rectangle 545"/>
              <p:cNvSpPr>
                <a:spLocks noChangeArrowheads="1"/>
              </p:cNvSpPr>
              <p:nvPr/>
            </p:nvSpPr>
            <p:spPr bwMode="auto">
              <a:xfrm>
                <a:off x="718" y="2026"/>
                <a:ext cx="14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Na12-E02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1" name="Rectangle 546"/>
              <p:cNvSpPr>
                <a:spLocks noChangeArrowheads="1"/>
              </p:cNvSpPr>
              <p:nvPr/>
            </p:nvSpPr>
            <p:spPr bwMode="auto">
              <a:xfrm>
                <a:off x="863" y="2026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At2g35120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2" name="Rectangle 547"/>
              <p:cNvSpPr>
                <a:spLocks noChangeArrowheads="1"/>
              </p:cNvSpPr>
              <p:nvPr/>
            </p:nvSpPr>
            <p:spPr bwMode="auto">
              <a:xfrm>
                <a:off x="1017" y="2026"/>
                <a:ext cx="15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BRMS-043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3" name="Rectangle 548"/>
              <p:cNvSpPr>
                <a:spLocks noChangeArrowheads="1"/>
              </p:cNvSpPr>
              <p:nvPr/>
            </p:nvSpPr>
            <p:spPr bwMode="auto">
              <a:xfrm>
                <a:off x="718" y="206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At2g36305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4" name="Rectangle 549"/>
              <p:cNvSpPr>
                <a:spLocks noChangeArrowheads="1"/>
              </p:cNvSpPr>
              <p:nvPr/>
            </p:nvSpPr>
            <p:spPr bwMode="auto">
              <a:xfrm>
                <a:off x="424" y="204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66.2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5" name="Freeform 550"/>
              <p:cNvSpPr>
                <a:spLocks/>
              </p:cNvSpPr>
              <p:nvPr/>
            </p:nvSpPr>
            <p:spPr bwMode="auto">
              <a:xfrm>
                <a:off x="490" y="2062"/>
                <a:ext cx="77" cy="582"/>
              </a:xfrm>
              <a:custGeom>
                <a:avLst/>
                <a:gdLst>
                  <a:gd name="T0" fmla="*/ 0 w 83"/>
                  <a:gd name="T1" fmla="*/ 0 h 629"/>
                  <a:gd name="T2" fmla="*/ 15 w 83"/>
                  <a:gd name="T3" fmla="*/ 0 h 629"/>
                  <a:gd name="T4" fmla="*/ 83 w 83"/>
                  <a:gd name="T5" fmla="*/ 629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629">
                    <a:moveTo>
                      <a:pt x="0" y="0"/>
                    </a:moveTo>
                    <a:lnTo>
                      <a:pt x="15" y="0"/>
                    </a:lnTo>
                    <a:lnTo>
                      <a:pt x="83" y="62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6" name="Freeform 551"/>
              <p:cNvSpPr>
                <a:spLocks/>
              </p:cNvSpPr>
              <p:nvPr/>
            </p:nvSpPr>
            <p:spPr bwMode="auto">
              <a:xfrm>
                <a:off x="571" y="2061"/>
                <a:ext cx="138" cy="582"/>
              </a:xfrm>
              <a:custGeom>
                <a:avLst/>
                <a:gdLst>
                  <a:gd name="T0" fmla="*/ 0 w 149"/>
                  <a:gd name="T1" fmla="*/ 629 h 629"/>
                  <a:gd name="T2" fmla="*/ 67 w 149"/>
                  <a:gd name="T3" fmla="*/ 629 h 629"/>
                  <a:gd name="T4" fmla="*/ 135 w 149"/>
                  <a:gd name="T5" fmla="*/ 0 h 629"/>
                  <a:gd name="T6" fmla="*/ 149 w 149"/>
                  <a:gd name="T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629">
                    <a:moveTo>
                      <a:pt x="0" y="629"/>
                    </a:moveTo>
                    <a:lnTo>
                      <a:pt x="67" y="629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7" name="Freeform 552"/>
              <p:cNvSpPr>
                <a:spLocks/>
              </p:cNvSpPr>
              <p:nvPr/>
            </p:nvSpPr>
            <p:spPr bwMode="auto">
              <a:xfrm>
                <a:off x="571" y="2064"/>
                <a:ext cx="138" cy="582"/>
              </a:xfrm>
              <a:custGeom>
                <a:avLst/>
                <a:gdLst>
                  <a:gd name="T0" fmla="*/ 0 w 149"/>
                  <a:gd name="T1" fmla="*/ 629 h 629"/>
                  <a:gd name="T2" fmla="*/ 67 w 149"/>
                  <a:gd name="T3" fmla="*/ 629 h 629"/>
                  <a:gd name="T4" fmla="*/ 135 w 149"/>
                  <a:gd name="T5" fmla="*/ 0 h 629"/>
                  <a:gd name="T6" fmla="*/ 149 w 149"/>
                  <a:gd name="T7" fmla="*/ 0 h 6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629">
                    <a:moveTo>
                      <a:pt x="0" y="629"/>
                    </a:moveTo>
                    <a:lnTo>
                      <a:pt x="67" y="629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8" name="Line 553"/>
              <p:cNvSpPr>
                <a:spLocks noChangeShapeType="1"/>
              </p:cNvSpPr>
              <p:nvPr/>
            </p:nvSpPr>
            <p:spPr bwMode="auto">
              <a:xfrm>
                <a:off x="710" y="2032"/>
                <a:ext cx="0" cy="5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89" name="Rectangle 554"/>
              <p:cNvSpPr>
                <a:spLocks noChangeArrowheads="1"/>
              </p:cNvSpPr>
              <p:nvPr/>
            </p:nvSpPr>
            <p:spPr bwMode="auto">
              <a:xfrm>
                <a:off x="718" y="2097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At2g36530b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0" name="Rectangle 555"/>
              <p:cNvSpPr>
                <a:spLocks noChangeArrowheads="1"/>
              </p:cNvSpPr>
              <p:nvPr/>
            </p:nvSpPr>
            <p:spPr bwMode="auto">
              <a:xfrm>
                <a:off x="424" y="210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66.7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1" name="Freeform 556"/>
              <p:cNvSpPr>
                <a:spLocks/>
              </p:cNvSpPr>
              <p:nvPr/>
            </p:nvSpPr>
            <p:spPr bwMode="auto">
              <a:xfrm>
                <a:off x="490" y="2114"/>
                <a:ext cx="77" cy="544"/>
              </a:xfrm>
              <a:custGeom>
                <a:avLst/>
                <a:gdLst>
                  <a:gd name="T0" fmla="*/ 0 w 83"/>
                  <a:gd name="T1" fmla="*/ 0 h 587"/>
                  <a:gd name="T2" fmla="*/ 15 w 83"/>
                  <a:gd name="T3" fmla="*/ 0 h 587"/>
                  <a:gd name="T4" fmla="*/ 83 w 83"/>
                  <a:gd name="T5" fmla="*/ 587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87">
                    <a:moveTo>
                      <a:pt x="0" y="0"/>
                    </a:moveTo>
                    <a:lnTo>
                      <a:pt x="15" y="0"/>
                    </a:lnTo>
                    <a:lnTo>
                      <a:pt x="83" y="58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2" name="Freeform 557"/>
              <p:cNvSpPr>
                <a:spLocks/>
              </p:cNvSpPr>
              <p:nvPr/>
            </p:nvSpPr>
            <p:spPr bwMode="auto">
              <a:xfrm>
                <a:off x="572" y="2114"/>
                <a:ext cx="136" cy="544"/>
              </a:xfrm>
              <a:custGeom>
                <a:avLst/>
                <a:gdLst>
                  <a:gd name="T0" fmla="*/ 0 w 147"/>
                  <a:gd name="T1" fmla="*/ 587 h 587"/>
                  <a:gd name="T2" fmla="*/ 66 w 147"/>
                  <a:gd name="T3" fmla="*/ 587 h 587"/>
                  <a:gd name="T4" fmla="*/ 134 w 147"/>
                  <a:gd name="T5" fmla="*/ 0 h 587"/>
                  <a:gd name="T6" fmla="*/ 147 w 147"/>
                  <a:gd name="T7" fmla="*/ 0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87">
                    <a:moveTo>
                      <a:pt x="0" y="587"/>
                    </a:moveTo>
                    <a:lnTo>
                      <a:pt x="66" y="58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3" name="Rectangle 558"/>
              <p:cNvSpPr>
                <a:spLocks noChangeArrowheads="1"/>
              </p:cNvSpPr>
              <p:nvPr/>
            </p:nvSpPr>
            <p:spPr bwMode="auto">
              <a:xfrm>
                <a:off x="718" y="2132"/>
                <a:ext cx="117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4" name="Rectangle 559"/>
              <p:cNvSpPr>
                <a:spLocks noChangeArrowheads="1"/>
              </p:cNvSpPr>
              <p:nvPr/>
            </p:nvSpPr>
            <p:spPr bwMode="auto">
              <a:xfrm>
                <a:off x="424" y="213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66.9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5" name="Freeform 560"/>
              <p:cNvSpPr>
                <a:spLocks/>
              </p:cNvSpPr>
              <p:nvPr/>
            </p:nvSpPr>
            <p:spPr bwMode="auto">
              <a:xfrm>
                <a:off x="490" y="2150"/>
                <a:ext cx="77" cy="514"/>
              </a:xfrm>
              <a:custGeom>
                <a:avLst/>
                <a:gdLst>
                  <a:gd name="T0" fmla="*/ 0 w 83"/>
                  <a:gd name="T1" fmla="*/ 0 h 555"/>
                  <a:gd name="T2" fmla="*/ 15 w 83"/>
                  <a:gd name="T3" fmla="*/ 0 h 555"/>
                  <a:gd name="T4" fmla="*/ 83 w 83"/>
                  <a:gd name="T5" fmla="*/ 555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55">
                    <a:moveTo>
                      <a:pt x="0" y="0"/>
                    </a:moveTo>
                    <a:lnTo>
                      <a:pt x="15" y="0"/>
                    </a:lnTo>
                    <a:lnTo>
                      <a:pt x="83" y="55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6" name="Freeform 561"/>
              <p:cNvSpPr>
                <a:spLocks/>
              </p:cNvSpPr>
              <p:nvPr/>
            </p:nvSpPr>
            <p:spPr bwMode="auto">
              <a:xfrm>
                <a:off x="572" y="2150"/>
                <a:ext cx="136" cy="514"/>
              </a:xfrm>
              <a:custGeom>
                <a:avLst/>
                <a:gdLst>
                  <a:gd name="T0" fmla="*/ 0 w 147"/>
                  <a:gd name="T1" fmla="*/ 555 h 555"/>
                  <a:gd name="T2" fmla="*/ 66 w 147"/>
                  <a:gd name="T3" fmla="*/ 555 h 555"/>
                  <a:gd name="T4" fmla="*/ 134 w 147"/>
                  <a:gd name="T5" fmla="*/ 0 h 555"/>
                  <a:gd name="T6" fmla="*/ 147 w 147"/>
                  <a:gd name="T7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55">
                    <a:moveTo>
                      <a:pt x="0" y="555"/>
                    </a:moveTo>
                    <a:lnTo>
                      <a:pt x="66" y="55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997" name="Rectangle 562"/>
              <p:cNvSpPr>
                <a:spLocks noChangeArrowheads="1"/>
              </p:cNvSpPr>
              <p:nvPr/>
            </p:nvSpPr>
            <p:spPr bwMode="auto">
              <a:xfrm>
                <a:off x="718" y="2167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At2g38880a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8" name="Rectangle 563"/>
              <p:cNvSpPr>
                <a:spLocks noChangeArrowheads="1"/>
              </p:cNvSpPr>
              <p:nvPr/>
            </p:nvSpPr>
            <p:spPr bwMode="auto">
              <a:xfrm>
                <a:off x="424" y="217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67.2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9" name="Freeform 564"/>
              <p:cNvSpPr>
                <a:spLocks/>
              </p:cNvSpPr>
              <p:nvPr/>
            </p:nvSpPr>
            <p:spPr bwMode="auto">
              <a:xfrm>
                <a:off x="490" y="2185"/>
                <a:ext cx="77" cy="487"/>
              </a:xfrm>
              <a:custGeom>
                <a:avLst/>
                <a:gdLst>
                  <a:gd name="T0" fmla="*/ 0 w 83"/>
                  <a:gd name="T1" fmla="*/ 0 h 526"/>
                  <a:gd name="T2" fmla="*/ 15 w 83"/>
                  <a:gd name="T3" fmla="*/ 0 h 526"/>
                  <a:gd name="T4" fmla="*/ 83 w 83"/>
                  <a:gd name="T5" fmla="*/ 52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26">
                    <a:moveTo>
                      <a:pt x="0" y="0"/>
                    </a:moveTo>
                    <a:lnTo>
                      <a:pt x="15" y="0"/>
                    </a:lnTo>
                    <a:lnTo>
                      <a:pt x="83" y="52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0" name="Freeform 565"/>
              <p:cNvSpPr>
                <a:spLocks/>
              </p:cNvSpPr>
              <p:nvPr/>
            </p:nvSpPr>
            <p:spPr bwMode="auto">
              <a:xfrm>
                <a:off x="572" y="2185"/>
                <a:ext cx="136" cy="487"/>
              </a:xfrm>
              <a:custGeom>
                <a:avLst/>
                <a:gdLst>
                  <a:gd name="T0" fmla="*/ 0 w 147"/>
                  <a:gd name="T1" fmla="*/ 526 h 526"/>
                  <a:gd name="T2" fmla="*/ 66 w 147"/>
                  <a:gd name="T3" fmla="*/ 526 h 526"/>
                  <a:gd name="T4" fmla="*/ 134 w 147"/>
                  <a:gd name="T5" fmla="*/ 0 h 526"/>
                  <a:gd name="T6" fmla="*/ 147 w 147"/>
                  <a:gd name="T7" fmla="*/ 0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26">
                    <a:moveTo>
                      <a:pt x="0" y="526"/>
                    </a:moveTo>
                    <a:lnTo>
                      <a:pt x="66" y="52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1" name="Rectangle 566"/>
              <p:cNvSpPr>
                <a:spLocks noChangeArrowheads="1"/>
              </p:cNvSpPr>
              <p:nvPr/>
            </p:nvSpPr>
            <p:spPr bwMode="auto">
              <a:xfrm>
                <a:off x="718" y="2203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At2g39910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2" name="Rectangle 567"/>
              <p:cNvSpPr>
                <a:spLocks noChangeArrowheads="1"/>
              </p:cNvSpPr>
              <p:nvPr/>
            </p:nvSpPr>
            <p:spPr bwMode="auto">
              <a:xfrm>
                <a:off x="873" y="2203"/>
                <a:ext cx="17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At2g40765c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3" name="Rectangle 568"/>
              <p:cNvSpPr>
                <a:spLocks noChangeArrowheads="1"/>
              </p:cNvSpPr>
              <p:nvPr/>
            </p:nvSpPr>
            <p:spPr bwMode="auto">
              <a:xfrm>
                <a:off x="424" y="220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68.0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4" name="Freeform 569"/>
              <p:cNvSpPr>
                <a:spLocks/>
              </p:cNvSpPr>
              <p:nvPr/>
            </p:nvSpPr>
            <p:spPr bwMode="auto">
              <a:xfrm>
                <a:off x="490" y="2220"/>
                <a:ext cx="77" cy="474"/>
              </a:xfrm>
              <a:custGeom>
                <a:avLst/>
                <a:gdLst>
                  <a:gd name="T0" fmla="*/ 0 w 83"/>
                  <a:gd name="T1" fmla="*/ 0 h 512"/>
                  <a:gd name="T2" fmla="*/ 15 w 83"/>
                  <a:gd name="T3" fmla="*/ 0 h 512"/>
                  <a:gd name="T4" fmla="*/ 83 w 83"/>
                  <a:gd name="T5" fmla="*/ 512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12">
                    <a:moveTo>
                      <a:pt x="0" y="0"/>
                    </a:moveTo>
                    <a:lnTo>
                      <a:pt x="15" y="0"/>
                    </a:lnTo>
                    <a:lnTo>
                      <a:pt x="83" y="51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5" name="Freeform 570"/>
              <p:cNvSpPr>
                <a:spLocks/>
              </p:cNvSpPr>
              <p:nvPr/>
            </p:nvSpPr>
            <p:spPr bwMode="auto">
              <a:xfrm>
                <a:off x="572" y="2220"/>
                <a:ext cx="136" cy="474"/>
              </a:xfrm>
              <a:custGeom>
                <a:avLst/>
                <a:gdLst>
                  <a:gd name="T0" fmla="*/ 0 w 147"/>
                  <a:gd name="T1" fmla="*/ 512 h 512"/>
                  <a:gd name="T2" fmla="*/ 66 w 147"/>
                  <a:gd name="T3" fmla="*/ 512 h 512"/>
                  <a:gd name="T4" fmla="*/ 134 w 147"/>
                  <a:gd name="T5" fmla="*/ 0 h 512"/>
                  <a:gd name="T6" fmla="*/ 147 w 147"/>
                  <a:gd name="T7" fmla="*/ 0 h 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12">
                    <a:moveTo>
                      <a:pt x="0" y="512"/>
                    </a:moveTo>
                    <a:lnTo>
                      <a:pt x="66" y="51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6" name="Line 571"/>
              <p:cNvSpPr>
                <a:spLocks noChangeShapeType="1"/>
              </p:cNvSpPr>
              <p:nvPr/>
            </p:nvSpPr>
            <p:spPr bwMode="auto">
              <a:xfrm>
                <a:off x="710" y="2208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07" name="Rectangle 572"/>
              <p:cNvSpPr>
                <a:spLocks noChangeArrowheads="1"/>
              </p:cNvSpPr>
              <p:nvPr/>
            </p:nvSpPr>
            <p:spPr bwMode="auto">
              <a:xfrm>
                <a:off x="718" y="2238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BrgMS3126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8" name="Rectangle 573"/>
              <p:cNvSpPr>
                <a:spLocks noChangeArrowheads="1"/>
              </p:cNvSpPr>
              <p:nvPr/>
            </p:nvSpPr>
            <p:spPr bwMode="auto">
              <a:xfrm>
                <a:off x="424" y="224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68.7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9" name="Freeform 574"/>
              <p:cNvSpPr>
                <a:spLocks/>
              </p:cNvSpPr>
              <p:nvPr/>
            </p:nvSpPr>
            <p:spPr bwMode="auto">
              <a:xfrm>
                <a:off x="490" y="2255"/>
                <a:ext cx="77" cy="459"/>
              </a:xfrm>
              <a:custGeom>
                <a:avLst/>
                <a:gdLst>
                  <a:gd name="T0" fmla="*/ 0 w 83"/>
                  <a:gd name="T1" fmla="*/ 0 h 495"/>
                  <a:gd name="T2" fmla="*/ 15 w 83"/>
                  <a:gd name="T3" fmla="*/ 0 h 495"/>
                  <a:gd name="T4" fmla="*/ 83 w 83"/>
                  <a:gd name="T5" fmla="*/ 495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95">
                    <a:moveTo>
                      <a:pt x="0" y="0"/>
                    </a:moveTo>
                    <a:lnTo>
                      <a:pt x="15" y="0"/>
                    </a:lnTo>
                    <a:lnTo>
                      <a:pt x="83" y="49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0" name="Freeform 575"/>
              <p:cNvSpPr>
                <a:spLocks/>
              </p:cNvSpPr>
              <p:nvPr/>
            </p:nvSpPr>
            <p:spPr bwMode="auto">
              <a:xfrm>
                <a:off x="572" y="2255"/>
                <a:ext cx="136" cy="459"/>
              </a:xfrm>
              <a:custGeom>
                <a:avLst/>
                <a:gdLst>
                  <a:gd name="T0" fmla="*/ 0 w 147"/>
                  <a:gd name="T1" fmla="*/ 495 h 495"/>
                  <a:gd name="T2" fmla="*/ 66 w 147"/>
                  <a:gd name="T3" fmla="*/ 495 h 495"/>
                  <a:gd name="T4" fmla="*/ 134 w 147"/>
                  <a:gd name="T5" fmla="*/ 0 h 495"/>
                  <a:gd name="T6" fmla="*/ 147 w 147"/>
                  <a:gd name="T7" fmla="*/ 0 h 4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95">
                    <a:moveTo>
                      <a:pt x="0" y="495"/>
                    </a:moveTo>
                    <a:lnTo>
                      <a:pt x="66" y="49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1" name="Rectangle 576"/>
              <p:cNvSpPr>
                <a:spLocks noChangeArrowheads="1"/>
              </p:cNvSpPr>
              <p:nvPr/>
            </p:nvSpPr>
            <p:spPr bwMode="auto">
              <a:xfrm>
                <a:off x="718" y="2273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BrgMS3444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2" name="Rectangle 577"/>
              <p:cNvSpPr>
                <a:spLocks noChangeArrowheads="1"/>
              </p:cNvSpPr>
              <p:nvPr/>
            </p:nvSpPr>
            <p:spPr bwMode="auto">
              <a:xfrm>
                <a:off x="424" y="2276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69.1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3" name="Freeform 578"/>
              <p:cNvSpPr>
                <a:spLocks/>
              </p:cNvSpPr>
              <p:nvPr/>
            </p:nvSpPr>
            <p:spPr bwMode="auto">
              <a:xfrm>
                <a:off x="490" y="2291"/>
                <a:ext cx="77" cy="434"/>
              </a:xfrm>
              <a:custGeom>
                <a:avLst/>
                <a:gdLst>
                  <a:gd name="T0" fmla="*/ 0 w 83"/>
                  <a:gd name="T1" fmla="*/ 0 h 469"/>
                  <a:gd name="T2" fmla="*/ 15 w 83"/>
                  <a:gd name="T3" fmla="*/ 0 h 469"/>
                  <a:gd name="T4" fmla="*/ 83 w 83"/>
                  <a:gd name="T5" fmla="*/ 469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69">
                    <a:moveTo>
                      <a:pt x="0" y="0"/>
                    </a:moveTo>
                    <a:lnTo>
                      <a:pt x="15" y="0"/>
                    </a:lnTo>
                    <a:lnTo>
                      <a:pt x="83" y="46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4" name="Freeform 579"/>
              <p:cNvSpPr>
                <a:spLocks/>
              </p:cNvSpPr>
              <p:nvPr/>
            </p:nvSpPr>
            <p:spPr bwMode="auto">
              <a:xfrm>
                <a:off x="572" y="2291"/>
                <a:ext cx="136" cy="434"/>
              </a:xfrm>
              <a:custGeom>
                <a:avLst/>
                <a:gdLst>
                  <a:gd name="T0" fmla="*/ 0 w 147"/>
                  <a:gd name="T1" fmla="*/ 469 h 469"/>
                  <a:gd name="T2" fmla="*/ 66 w 147"/>
                  <a:gd name="T3" fmla="*/ 469 h 469"/>
                  <a:gd name="T4" fmla="*/ 134 w 147"/>
                  <a:gd name="T5" fmla="*/ 0 h 469"/>
                  <a:gd name="T6" fmla="*/ 147 w 147"/>
                  <a:gd name="T7" fmla="*/ 0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69">
                    <a:moveTo>
                      <a:pt x="0" y="469"/>
                    </a:moveTo>
                    <a:lnTo>
                      <a:pt x="66" y="46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5" name="Rectangle 580"/>
              <p:cNvSpPr>
                <a:spLocks noChangeArrowheads="1"/>
              </p:cNvSpPr>
              <p:nvPr/>
            </p:nvSpPr>
            <p:spPr bwMode="auto">
              <a:xfrm>
                <a:off x="718" y="2308"/>
                <a:ext cx="127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Ra2-F11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6" name="Rectangle 581"/>
              <p:cNvSpPr>
                <a:spLocks noChangeArrowheads="1"/>
              </p:cNvSpPr>
              <p:nvPr/>
            </p:nvSpPr>
            <p:spPr bwMode="auto">
              <a:xfrm>
                <a:off x="424" y="2311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69.8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17" name="Freeform 582"/>
              <p:cNvSpPr>
                <a:spLocks/>
              </p:cNvSpPr>
              <p:nvPr/>
            </p:nvSpPr>
            <p:spPr bwMode="auto">
              <a:xfrm>
                <a:off x="490" y="2326"/>
                <a:ext cx="77" cy="418"/>
              </a:xfrm>
              <a:custGeom>
                <a:avLst/>
                <a:gdLst>
                  <a:gd name="T0" fmla="*/ 0 w 83"/>
                  <a:gd name="T1" fmla="*/ 0 h 452"/>
                  <a:gd name="T2" fmla="*/ 15 w 83"/>
                  <a:gd name="T3" fmla="*/ 0 h 452"/>
                  <a:gd name="T4" fmla="*/ 83 w 83"/>
                  <a:gd name="T5" fmla="*/ 452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52">
                    <a:moveTo>
                      <a:pt x="0" y="0"/>
                    </a:moveTo>
                    <a:lnTo>
                      <a:pt x="15" y="0"/>
                    </a:lnTo>
                    <a:lnTo>
                      <a:pt x="83" y="45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8" name="Freeform 583"/>
              <p:cNvSpPr>
                <a:spLocks/>
              </p:cNvSpPr>
              <p:nvPr/>
            </p:nvSpPr>
            <p:spPr bwMode="auto">
              <a:xfrm>
                <a:off x="572" y="2326"/>
                <a:ext cx="136" cy="418"/>
              </a:xfrm>
              <a:custGeom>
                <a:avLst/>
                <a:gdLst>
                  <a:gd name="T0" fmla="*/ 0 w 147"/>
                  <a:gd name="T1" fmla="*/ 452 h 452"/>
                  <a:gd name="T2" fmla="*/ 66 w 147"/>
                  <a:gd name="T3" fmla="*/ 452 h 452"/>
                  <a:gd name="T4" fmla="*/ 134 w 147"/>
                  <a:gd name="T5" fmla="*/ 0 h 452"/>
                  <a:gd name="T6" fmla="*/ 147 w 147"/>
                  <a:gd name="T7" fmla="*/ 0 h 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52">
                    <a:moveTo>
                      <a:pt x="0" y="452"/>
                    </a:moveTo>
                    <a:lnTo>
                      <a:pt x="66" y="45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9" name="Rectangle 584"/>
              <p:cNvSpPr>
                <a:spLocks noChangeArrowheads="1"/>
              </p:cNvSpPr>
              <p:nvPr/>
            </p:nvSpPr>
            <p:spPr bwMode="auto">
              <a:xfrm>
                <a:off x="718" y="2343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At2g42780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0" name="Rectangle 585"/>
              <p:cNvSpPr>
                <a:spLocks noChangeArrowheads="1"/>
              </p:cNvSpPr>
              <p:nvPr/>
            </p:nvSpPr>
            <p:spPr bwMode="auto">
              <a:xfrm>
                <a:off x="424" y="2346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70.8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1" name="Freeform 586"/>
              <p:cNvSpPr>
                <a:spLocks/>
              </p:cNvSpPr>
              <p:nvPr/>
            </p:nvSpPr>
            <p:spPr bwMode="auto">
              <a:xfrm>
                <a:off x="490" y="2361"/>
                <a:ext cx="77" cy="411"/>
              </a:xfrm>
              <a:custGeom>
                <a:avLst/>
                <a:gdLst>
                  <a:gd name="T0" fmla="*/ 0 w 83"/>
                  <a:gd name="T1" fmla="*/ 0 h 444"/>
                  <a:gd name="T2" fmla="*/ 15 w 83"/>
                  <a:gd name="T3" fmla="*/ 0 h 444"/>
                  <a:gd name="T4" fmla="*/ 83 w 83"/>
                  <a:gd name="T5" fmla="*/ 444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44">
                    <a:moveTo>
                      <a:pt x="0" y="0"/>
                    </a:moveTo>
                    <a:lnTo>
                      <a:pt x="15" y="0"/>
                    </a:lnTo>
                    <a:lnTo>
                      <a:pt x="83" y="44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2" name="Freeform 587"/>
              <p:cNvSpPr>
                <a:spLocks/>
              </p:cNvSpPr>
              <p:nvPr/>
            </p:nvSpPr>
            <p:spPr bwMode="auto">
              <a:xfrm>
                <a:off x="572" y="2361"/>
                <a:ext cx="136" cy="411"/>
              </a:xfrm>
              <a:custGeom>
                <a:avLst/>
                <a:gdLst>
                  <a:gd name="T0" fmla="*/ 0 w 147"/>
                  <a:gd name="T1" fmla="*/ 444 h 444"/>
                  <a:gd name="T2" fmla="*/ 66 w 147"/>
                  <a:gd name="T3" fmla="*/ 444 h 444"/>
                  <a:gd name="T4" fmla="*/ 134 w 147"/>
                  <a:gd name="T5" fmla="*/ 0 h 444"/>
                  <a:gd name="T6" fmla="*/ 147 w 147"/>
                  <a:gd name="T7" fmla="*/ 0 h 4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44">
                    <a:moveTo>
                      <a:pt x="0" y="444"/>
                    </a:moveTo>
                    <a:lnTo>
                      <a:pt x="66" y="44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3" name="Rectangle 588"/>
              <p:cNvSpPr>
                <a:spLocks noChangeArrowheads="1"/>
              </p:cNvSpPr>
              <p:nvPr/>
            </p:nvSpPr>
            <p:spPr bwMode="auto">
              <a:xfrm>
                <a:off x="718" y="2379"/>
                <a:ext cx="18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p40m82v935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4" name="Rectangle 589"/>
              <p:cNvSpPr>
                <a:spLocks noChangeArrowheads="1"/>
              </p:cNvSpPr>
              <p:nvPr/>
            </p:nvSpPr>
            <p:spPr bwMode="auto">
              <a:xfrm>
                <a:off x="424" y="2381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72.7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5" name="Freeform 590"/>
              <p:cNvSpPr>
                <a:spLocks/>
              </p:cNvSpPr>
              <p:nvPr/>
            </p:nvSpPr>
            <p:spPr bwMode="auto">
              <a:xfrm>
                <a:off x="490" y="2396"/>
                <a:ext cx="77" cy="429"/>
              </a:xfrm>
              <a:custGeom>
                <a:avLst/>
                <a:gdLst>
                  <a:gd name="T0" fmla="*/ 0 w 83"/>
                  <a:gd name="T1" fmla="*/ 0 h 463"/>
                  <a:gd name="T2" fmla="*/ 15 w 83"/>
                  <a:gd name="T3" fmla="*/ 0 h 463"/>
                  <a:gd name="T4" fmla="*/ 83 w 83"/>
                  <a:gd name="T5" fmla="*/ 463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63">
                    <a:moveTo>
                      <a:pt x="0" y="0"/>
                    </a:moveTo>
                    <a:lnTo>
                      <a:pt x="15" y="0"/>
                    </a:lnTo>
                    <a:lnTo>
                      <a:pt x="83" y="46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6" name="Freeform 591"/>
              <p:cNvSpPr>
                <a:spLocks/>
              </p:cNvSpPr>
              <p:nvPr/>
            </p:nvSpPr>
            <p:spPr bwMode="auto">
              <a:xfrm>
                <a:off x="572" y="2396"/>
                <a:ext cx="136" cy="429"/>
              </a:xfrm>
              <a:custGeom>
                <a:avLst/>
                <a:gdLst>
                  <a:gd name="T0" fmla="*/ 0 w 147"/>
                  <a:gd name="T1" fmla="*/ 463 h 463"/>
                  <a:gd name="T2" fmla="*/ 66 w 147"/>
                  <a:gd name="T3" fmla="*/ 463 h 463"/>
                  <a:gd name="T4" fmla="*/ 134 w 147"/>
                  <a:gd name="T5" fmla="*/ 0 h 463"/>
                  <a:gd name="T6" fmla="*/ 147 w 147"/>
                  <a:gd name="T7" fmla="*/ 0 h 4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63">
                    <a:moveTo>
                      <a:pt x="0" y="463"/>
                    </a:moveTo>
                    <a:lnTo>
                      <a:pt x="66" y="46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7" name="Rectangle 592"/>
              <p:cNvSpPr>
                <a:spLocks noChangeArrowheads="1"/>
              </p:cNvSpPr>
              <p:nvPr/>
            </p:nvSpPr>
            <p:spPr bwMode="auto">
              <a:xfrm>
                <a:off x="718" y="2414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At1g14620b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8" name="Rectangle 593"/>
              <p:cNvSpPr>
                <a:spLocks noChangeArrowheads="1"/>
              </p:cNvSpPr>
              <p:nvPr/>
            </p:nvSpPr>
            <p:spPr bwMode="auto">
              <a:xfrm>
                <a:off x="424" y="241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29" name="Freeform 594"/>
              <p:cNvSpPr>
                <a:spLocks/>
              </p:cNvSpPr>
              <p:nvPr/>
            </p:nvSpPr>
            <p:spPr bwMode="auto">
              <a:xfrm>
                <a:off x="490" y="2431"/>
                <a:ext cx="77" cy="416"/>
              </a:xfrm>
              <a:custGeom>
                <a:avLst/>
                <a:gdLst>
                  <a:gd name="T0" fmla="*/ 0 w 83"/>
                  <a:gd name="T1" fmla="*/ 0 h 449"/>
                  <a:gd name="T2" fmla="*/ 15 w 83"/>
                  <a:gd name="T3" fmla="*/ 0 h 449"/>
                  <a:gd name="T4" fmla="*/ 83 w 83"/>
                  <a:gd name="T5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49">
                    <a:moveTo>
                      <a:pt x="0" y="0"/>
                    </a:moveTo>
                    <a:lnTo>
                      <a:pt x="15" y="0"/>
                    </a:lnTo>
                    <a:lnTo>
                      <a:pt x="83" y="44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0" name="Freeform 595"/>
              <p:cNvSpPr>
                <a:spLocks/>
              </p:cNvSpPr>
              <p:nvPr/>
            </p:nvSpPr>
            <p:spPr bwMode="auto">
              <a:xfrm>
                <a:off x="572" y="2431"/>
                <a:ext cx="136" cy="416"/>
              </a:xfrm>
              <a:custGeom>
                <a:avLst/>
                <a:gdLst>
                  <a:gd name="T0" fmla="*/ 0 w 147"/>
                  <a:gd name="T1" fmla="*/ 449 h 449"/>
                  <a:gd name="T2" fmla="*/ 66 w 147"/>
                  <a:gd name="T3" fmla="*/ 449 h 449"/>
                  <a:gd name="T4" fmla="*/ 134 w 147"/>
                  <a:gd name="T5" fmla="*/ 0 h 449"/>
                  <a:gd name="T6" fmla="*/ 147 w 147"/>
                  <a:gd name="T7" fmla="*/ 0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49">
                    <a:moveTo>
                      <a:pt x="0" y="449"/>
                    </a:moveTo>
                    <a:lnTo>
                      <a:pt x="66" y="44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1" name="Rectangle 596"/>
              <p:cNvSpPr>
                <a:spLocks noChangeArrowheads="1"/>
              </p:cNvSpPr>
              <p:nvPr/>
            </p:nvSpPr>
            <p:spPr bwMode="auto">
              <a:xfrm>
                <a:off x="718" y="2449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At2g45690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2" name="Rectangle 597"/>
              <p:cNvSpPr>
                <a:spLocks noChangeArrowheads="1"/>
              </p:cNvSpPr>
              <p:nvPr/>
            </p:nvSpPr>
            <p:spPr bwMode="auto">
              <a:xfrm>
                <a:off x="873" y="2449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At2g45690a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3" name="Rectangle 598"/>
              <p:cNvSpPr>
                <a:spLocks noChangeArrowheads="1"/>
              </p:cNvSpPr>
              <p:nvPr/>
            </p:nvSpPr>
            <p:spPr bwMode="auto">
              <a:xfrm>
                <a:off x="424" y="2452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73.6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4" name="Freeform 599"/>
              <p:cNvSpPr>
                <a:spLocks/>
              </p:cNvSpPr>
              <p:nvPr/>
            </p:nvSpPr>
            <p:spPr bwMode="auto">
              <a:xfrm>
                <a:off x="490" y="2467"/>
                <a:ext cx="77" cy="383"/>
              </a:xfrm>
              <a:custGeom>
                <a:avLst/>
                <a:gdLst>
                  <a:gd name="T0" fmla="*/ 0 w 83"/>
                  <a:gd name="T1" fmla="*/ 0 h 414"/>
                  <a:gd name="T2" fmla="*/ 15 w 83"/>
                  <a:gd name="T3" fmla="*/ 0 h 414"/>
                  <a:gd name="T4" fmla="*/ 83 w 83"/>
                  <a:gd name="T5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14">
                    <a:moveTo>
                      <a:pt x="0" y="0"/>
                    </a:moveTo>
                    <a:lnTo>
                      <a:pt x="15" y="0"/>
                    </a:lnTo>
                    <a:lnTo>
                      <a:pt x="83" y="41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5" name="Freeform 600"/>
              <p:cNvSpPr>
                <a:spLocks/>
              </p:cNvSpPr>
              <p:nvPr/>
            </p:nvSpPr>
            <p:spPr bwMode="auto">
              <a:xfrm>
                <a:off x="572" y="2467"/>
                <a:ext cx="136" cy="383"/>
              </a:xfrm>
              <a:custGeom>
                <a:avLst/>
                <a:gdLst>
                  <a:gd name="T0" fmla="*/ 0 w 147"/>
                  <a:gd name="T1" fmla="*/ 414 h 414"/>
                  <a:gd name="T2" fmla="*/ 66 w 147"/>
                  <a:gd name="T3" fmla="*/ 414 h 414"/>
                  <a:gd name="T4" fmla="*/ 134 w 147"/>
                  <a:gd name="T5" fmla="*/ 0 h 414"/>
                  <a:gd name="T6" fmla="*/ 147 w 147"/>
                  <a:gd name="T7" fmla="*/ 0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14">
                    <a:moveTo>
                      <a:pt x="0" y="414"/>
                    </a:moveTo>
                    <a:lnTo>
                      <a:pt x="66" y="41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6" name="Line 601"/>
              <p:cNvSpPr>
                <a:spLocks noChangeShapeType="1"/>
              </p:cNvSpPr>
              <p:nvPr/>
            </p:nvSpPr>
            <p:spPr bwMode="auto">
              <a:xfrm>
                <a:off x="710" y="2454"/>
                <a:ext cx="0" cy="2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37" name="Rectangle 602"/>
              <p:cNvSpPr>
                <a:spLocks noChangeArrowheads="1"/>
              </p:cNvSpPr>
              <p:nvPr/>
            </p:nvSpPr>
            <p:spPr bwMode="auto">
              <a:xfrm>
                <a:off x="718" y="2484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BrgMS2980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8" name="Rectangle 603"/>
              <p:cNvSpPr>
                <a:spLocks noChangeArrowheads="1"/>
              </p:cNvSpPr>
              <p:nvPr/>
            </p:nvSpPr>
            <p:spPr bwMode="auto">
              <a:xfrm>
                <a:off x="424" y="248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74.0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9" name="Freeform 604"/>
              <p:cNvSpPr>
                <a:spLocks/>
              </p:cNvSpPr>
              <p:nvPr/>
            </p:nvSpPr>
            <p:spPr bwMode="auto">
              <a:xfrm>
                <a:off x="490" y="2502"/>
                <a:ext cx="77" cy="359"/>
              </a:xfrm>
              <a:custGeom>
                <a:avLst/>
                <a:gdLst>
                  <a:gd name="T0" fmla="*/ 0 w 83"/>
                  <a:gd name="T1" fmla="*/ 0 h 388"/>
                  <a:gd name="T2" fmla="*/ 15 w 83"/>
                  <a:gd name="T3" fmla="*/ 0 h 388"/>
                  <a:gd name="T4" fmla="*/ 83 w 83"/>
                  <a:gd name="T5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88">
                    <a:moveTo>
                      <a:pt x="0" y="0"/>
                    </a:moveTo>
                    <a:lnTo>
                      <a:pt x="15" y="0"/>
                    </a:lnTo>
                    <a:lnTo>
                      <a:pt x="83" y="38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0" name="Freeform 605"/>
              <p:cNvSpPr>
                <a:spLocks/>
              </p:cNvSpPr>
              <p:nvPr/>
            </p:nvSpPr>
            <p:spPr bwMode="auto">
              <a:xfrm>
                <a:off x="572" y="2502"/>
                <a:ext cx="136" cy="359"/>
              </a:xfrm>
              <a:custGeom>
                <a:avLst/>
                <a:gdLst>
                  <a:gd name="T0" fmla="*/ 0 w 147"/>
                  <a:gd name="T1" fmla="*/ 388 h 388"/>
                  <a:gd name="T2" fmla="*/ 66 w 147"/>
                  <a:gd name="T3" fmla="*/ 388 h 388"/>
                  <a:gd name="T4" fmla="*/ 134 w 147"/>
                  <a:gd name="T5" fmla="*/ 0 h 388"/>
                  <a:gd name="T6" fmla="*/ 147 w 147"/>
                  <a:gd name="T7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88">
                    <a:moveTo>
                      <a:pt x="0" y="388"/>
                    </a:moveTo>
                    <a:lnTo>
                      <a:pt x="66" y="38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1" name="Rectangle 606"/>
              <p:cNvSpPr>
                <a:spLocks noChangeArrowheads="1"/>
              </p:cNvSpPr>
              <p:nvPr/>
            </p:nvSpPr>
            <p:spPr bwMode="auto">
              <a:xfrm>
                <a:off x="718" y="2519"/>
                <a:ext cx="135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BrgMS74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2" name="Rectangle 607"/>
              <p:cNvSpPr>
                <a:spLocks noChangeArrowheads="1"/>
              </p:cNvSpPr>
              <p:nvPr/>
            </p:nvSpPr>
            <p:spPr bwMode="auto">
              <a:xfrm>
                <a:off x="424" y="2522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74.6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3" name="Freeform 608"/>
              <p:cNvSpPr>
                <a:spLocks/>
              </p:cNvSpPr>
              <p:nvPr/>
            </p:nvSpPr>
            <p:spPr bwMode="auto">
              <a:xfrm>
                <a:off x="490" y="2537"/>
                <a:ext cx="77" cy="341"/>
              </a:xfrm>
              <a:custGeom>
                <a:avLst/>
                <a:gdLst>
                  <a:gd name="T0" fmla="*/ 0 w 83"/>
                  <a:gd name="T1" fmla="*/ 0 h 368"/>
                  <a:gd name="T2" fmla="*/ 15 w 83"/>
                  <a:gd name="T3" fmla="*/ 0 h 368"/>
                  <a:gd name="T4" fmla="*/ 83 w 83"/>
                  <a:gd name="T5" fmla="*/ 368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68">
                    <a:moveTo>
                      <a:pt x="0" y="0"/>
                    </a:moveTo>
                    <a:lnTo>
                      <a:pt x="15" y="0"/>
                    </a:lnTo>
                    <a:lnTo>
                      <a:pt x="83" y="36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4" name="Freeform 609"/>
              <p:cNvSpPr>
                <a:spLocks/>
              </p:cNvSpPr>
              <p:nvPr/>
            </p:nvSpPr>
            <p:spPr bwMode="auto">
              <a:xfrm>
                <a:off x="572" y="2537"/>
                <a:ext cx="136" cy="341"/>
              </a:xfrm>
              <a:custGeom>
                <a:avLst/>
                <a:gdLst>
                  <a:gd name="T0" fmla="*/ 0 w 147"/>
                  <a:gd name="T1" fmla="*/ 368 h 368"/>
                  <a:gd name="T2" fmla="*/ 66 w 147"/>
                  <a:gd name="T3" fmla="*/ 368 h 368"/>
                  <a:gd name="T4" fmla="*/ 134 w 147"/>
                  <a:gd name="T5" fmla="*/ 0 h 368"/>
                  <a:gd name="T6" fmla="*/ 147 w 147"/>
                  <a:gd name="T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68">
                    <a:moveTo>
                      <a:pt x="0" y="368"/>
                    </a:moveTo>
                    <a:lnTo>
                      <a:pt x="66" y="36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5" name="Rectangle 610"/>
              <p:cNvSpPr>
                <a:spLocks noChangeArrowheads="1"/>
              </p:cNvSpPr>
              <p:nvPr/>
            </p:nvSpPr>
            <p:spPr bwMode="auto">
              <a:xfrm>
                <a:off x="718" y="2555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At2g28520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6" name="Rectangle 611"/>
              <p:cNvSpPr>
                <a:spLocks noChangeArrowheads="1"/>
              </p:cNvSpPr>
              <p:nvPr/>
            </p:nvSpPr>
            <p:spPr bwMode="auto">
              <a:xfrm>
                <a:off x="424" y="2557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76.3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7" name="Freeform 612"/>
              <p:cNvSpPr>
                <a:spLocks/>
              </p:cNvSpPr>
              <p:nvPr/>
            </p:nvSpPr>
            <p:spPr bwMode="auto">
              <a:xfrm>
                <a:off x="490" y="2572"/>
                <a:ext cx="77" cy="353"/>
              </a:xfrm>
              <a:custGeom>
                <a:avLst/>
                <a:gdLst>
                  <a:gd name="T0" fmla="*/ 0 w 83"/>
                  <a:gd name="T1" fmla="*/ 0 h 381"/>
                  <a:gd name="T2" fmla="*/ 15 w 83"/>
                  <a:gd name="T3" fmla="*/ 0 h 381"/>
                  <a:gd name="T4" fmla="*/ 83 w 83"/>
                  <a:gd name="T5" fmla="*/ 381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81">
                    <a:moveTo>
                      <a:pt x="0" y="0"/>
                    </a:moveTo>
                    <a:lnTo>
                      <a:pt x="15" y="0"/>
                    </a:lnTo>
                    <a:lnTo>
                      <a:pt x="83" y="38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8" name="Freeform 613"/>
              <p:cNvSpPr>
                <a:spLocks/>
              </p:cNvSpPr>
              <p:nvPr/>
            </p:nvSpPr>
            <p:spPr bwMode="auto">
              <a:xfrm>
                <a:off x="572" y="2572"/>
                <a:ext cx="136" cy="353"/>
              </a:xfrm>
              <a:custGeom>
                <a:avLst/>
                <a:gdLst>
                  <a:gd name="T0" fmla="*/ 0 w 147"/>
                  <a:gd name="T1" fmla="*/ 381 h 381"/>
                  <a:gd name="T2" fmla="*/ 66 w 147"/>
                  <a:gd name="T3" fmla="*/ 381 h 381"/>
                  <a:gd name="T4" fmla="*/ 134 w 147"/>
                  <a:gd name="T5" fmla="*/ 0 h 381"/>
                  <a:gd name="T6" fmla="*/ 147 w 147"/>
                  <a:gd name="T7" fmla="*/ 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81">
                    <a:moveTo>
                      <a:pt x="0" y="381"/>
                    </a:moveTo>
                    <a:lnTo>
                      <a:pt x="66" y="38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49" name="Rectangle 614"/>
              <p:cNvSpPr>
                <a:spLocks noChangeArrowheads="1"/>
              </p:cNvSpPr>
              <p:nvPr/>
            </p:nvSpPr>
            <p:spPr bwMode="auto">
              <a:xfrm>
                <a:off x="718" y="2590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cnu_m466a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0" name="Rectangle 615"/>
              <p:cNvSpPr>
                <a:spLocks noChangeArrowheads="1"/>
              </p:cNvSpPr>
              <p:nvPr/>
            </p:nvSpPr>
            <p:spPr bwMode="auto">
              <a:xfrm>
                <a:off x="424" y="2593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76.7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1" name="Freeform 616"/>
              <p:cNvSpPr>
                <a:spLocks/>
              </p:cNvSpPr>
              <p:nvPr/>
            </p:nvSpPr>
            <p:spPr bwMode="auto">
              <a:xfrm>
                <a:off x="490" y="2607"/>
                <a:ext cx="77" cy="329"/>
              </a:xfrm>
              <a:custGeom>
                <a:avLst/>
                <a:gdLst>
                  <a:gd name="T0" fmla="*/ 0 w 83"/>
                  <a:gd name="T1" fmla="*/ 0 h 355"/>
                  <a:gd name="T2" fmla="*/ 15 w 83"/>
                  <a:gd name="T3" fmla="*/ 0 h 355"/>
                  <a:gd name="T4" fmla="*/ 83 w 83"/>
                  <a:gd name="T5" fmla="*/ 35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55">
                    <a:moveTo>
                      <a:pt x="0" y="0"/>
                    </a:moveTo>
                    <a:lnTo>
                      <a:pt x="15" y="0"/>
                    </a:lnTo>
                    <a:lnTo>
                      <a:pt x="83" y="35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2" name="Freeform 617"/>
              <p:cNvSpPr>
                <a:spLocks/>
              </p:cNvSpPr>
              <p:nvPr/>
            </p:nvSpPr>
            <p:spPr bwMode="auto">
              <a:xfrm>
                <a:off x="572" y="2607"/>
                <a:ext cx="136" cy="329"/>
              </a:xfrm>
              <a:custGeom>
                <a:avLst/>
                <a:gdLst>
                  <a:gd name="T0" fmla="*/ 0 w 147"/>
                  <a:gd name="T1" fmla="*/ 355 h 355"/>
                  <a:gd name="T2" fmla="*/ 66 w 147"/>
                  <a:gd name="T3" fmla="*/ 355 h 355"/>
                  <a:gd name="T4" fmla="*/ 134 w 147"/>
                  <a:gd name="T5" fmla="*/ 0 h 355"/>
                  <a:gd name="T6" fmla="*/ 147 w 147"/>
                  <a:gd name="T7" fmla="*/ 0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55">
                    <a:moveTo>
                      <a:pt x="0" y="355"/>
                    </a:moveTo>
                    <a:lnTo>
                      <a:pt x="66" y="35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3" name="Rectangle 618"/>
              <p:cNvSpPr>
                <a:spLocks noChangeArrowheads="1"/>
              </p:cNvSpPr>
              <p:nvPr/>
            </p:nvSpPr>
            <p:spPr bwMode="auto">
              <a:xfrm>
                <a:off x="718" y="2625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At2g26990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4" name="Rectangle 619"/>
              <p:cNvSpPr>
                <a:spLocks noChangeArrowheads="1"/>
              </p:cNvSpPr>
              <p:nvPr/>
            </p:nvSpPr>
            <p:spPr bwMode="auto">
              <a:xfrm>
                <a:off x="873" y="2625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At2g26590b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5" name="Rectangle 620"/>
              <p:cNvSpPr>
                <a:spLocks noChangeArrowheads="1"/>
              </p:cNvSpPr>
              <p:nvPr/>
            </p:nvSpPr>
            <p:spPr bwMode="auto">
              <a:xfrm>
                <a:off x="424" y="2628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77.3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56" name="Freeform 621"/>
              <p:cNvSpPr>
                <a:spLocks/>
              </p:cNvSpPr>
              <p:nvPr/>
            </p:nvSpPr>
            <p:spPr bwMode="auto">
              <a:xfrm>
                <a:off x="490" y="2643"/>
                <a:ext cx="77" cy="310"/>
              </a:xfrm>
              <a:custGeom>
                <a:avLst/>
                <a:gdLst>
                  <a:gd name="T0" fmla="*/ 0 w 83"/>
                  <a:gd name="T1" fmla="*/ 0 h 335"/>
                  <a:gd name="T2" fmla="*/ 15 w 83"/>
                  <a:gd name="T3" fmla="*/ 0 h 335"/>
                  <a:gd name="T4" fmla="*/ 83 w 83"/>
                  <a:gd name="T5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35">
                    <a:moveTo>
                      <a:pt x="0" y="0"/>
                    </a:moveTo>
                    <a:lnTo>
                      <a:pt x="15" y="0"/>
                    </a:lnTo>
                    <a:lnTo>
                      <a:pt x="83" y="33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7" name="Freeform 622"/>
              <p:cNvSpPr>
                <a:spLocks/>
              </p:cNvSpPr>
              <p:nvPr/>
            </p:nvSpPr>
            <p:spPr bwMode="auto">
              <a:xfrm>
                <a:off x="572" y="2643"/>
                <a:ext cx="136" cy="310"/>
              </a:xfrm>
              <a:custGeom>
                <a:avLst/>
                <a:gdLst>
                  <a:gd name="T0" fmla="*/ 0 w 147"/>
                  <a:gd name="T1" fmla="*/ 335 h 335"/>
                  <a:gd name="T2" fmla="*/ 66 w 147"/>
                  <a:gd name="T3" fmla="*/ 335 h 335"/>
                  <a:gd name="T4" fmla="*/ 134 w 147"/>
                  <a:gd name="T5" fmla="*/ 0 h 335"/>
                  <a:gd name="T6" fmla="*/ 147 w 147"/>
                  <a:gd name="T7" fmla="*/ 0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35">
                    <a:moveTo>
                      <a:pt x="0" y="335"/>
                    </a:moveTo>
                    <a:lnTo>
                      <a:pt x="66" y="33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8" name="Line 623"/>
              <p:cNvSpPr>
                <a:spLocks noChangeShapeType="1"/>
              </p:cNvSpPr>
              <p:nvPr/>
            </p:nvSpPr>
            <p:spPr bwMode="auto">
              <a:xfrm>
                <a:off x="710" y="2631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9" name="Rectangle 624"/>
              <p:cNvSpPr>
                <a:spLocks noChangeArrowheads="1"/>
              </p:cNvSpPr>
              <p:nvPr/>
            </p:nvSpPr>
            <p:spPr bwMode="auto">
              <a:xfrm>
                <a:off x="718" y="2660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At2g25740a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0" name="Rectangle 625"/>
              <p:cNvSpPr>
                <a:spLocks noChangeArrowheads="1"/>
              </p:cNvSpPr>
              <p:nvPr/>
            </p:nvSpPr>
            <p:spPr bwMode="auto">
              <a:xfrm>
                <a:off x="424" y="2663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77.9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1" name="Freeform 626"/>
              <p:cNvSpPr>
                <a:spLocks/>
              </p:cNvSpPr>
              <p:nvPr/>
            </p:nvSpPr>
            <p:spPr bwMode="auto">
              <a:xfrm>
                <a:off x="490" y="2678"/>
                <a:ext cx="77" cy="292"/>
              </a:xfrm>
              <a:custGeom>
                <a:avLst/>
                <a:gdLst>
                  <a:gd name="T0" fmla="*/ 0 w 83"/>
                  <a:gd name="T1" fmla="*/ 0 h 315"/>
                  <a:gd name="T2" fmla="*/ 15 w 83"/>
                  <a:gd name="T3" fmla="*/ 0 h 315"/>
                  <a:gd name="T4" fmla="*/ 83 w 83"/>
                  <a:gd name="T5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5">
                    <a:moveTo>
                      <a:pt x="0" y="0"/>
                    </a:moveTo>
                    <a:lnTo>
                      <a:pt x="15" y="0"/>
                    </a:lnTo>
                    <a:lnTo>
                      <a:pt x="83" y="31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2" name="Freeform 627"/>
              <p:cNvSpPr>
                <a:spLocks/>
              </p:cNvSpPr>
              <p:nvPr/>
            </p:nvSpPr>
            <p:spPr bwMode="auto">
              <a:xfrm>
                <a:off x="572" y="2678"/>
                <a:ext cx="136" cy="292"/>
              </a:xfrm>
              <a:custGeom>
                <a:avLst/>
                <a:gdLst>
                  <a:gd name="T0" fmla="*/ 0 w 147"/>
                  <a:gd name="T1" fmla="*/ 315 h 315"/>
                  <a:gd name="T2" fmla="*/ 66 w 147"/>
                  <a:gd name="T3" fmla="*/ 315 h 315"/>
                  <a:gd name="T4" fmla="*/ 134 w 147"/>
                  <a:gd name="T5" fmla="*/ 0 h 315"/>
                  <a:gd name="T6" fmla="*/ 147 w 147"/>
                  <a:gd name="T7" fmla="*/ 0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5">
                    <a:moveTo>
                      <a:pt x="0" y="315"/>
                    </a:moveTo>
                    <a:lnTo>
                      <a:pt x="66" y="31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3" name="Rectangle 628"/>
              <p:cNvSpPr>
                <a:spLocks noChangeArrowheads="1"/>
              </p:cNvSpPr>
              <p:nvPr/>
            </p:nvSpPr>
            <p:spPr bwMode="auto">
              <a:xfrm>
                <a:off x="718" y="2695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At2g23390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64" name="Rectangle 629"/>
              <p:cNvSpPr>
                <a:spLocks noChangeArrowheads="1"/>
              </p:cNvSpPr>
              <p:nvPr/>
            </p:nvSpPr>
            <p:spPr bwMode="auto">
              <a:xfrm>
                <a:off x="424" y="2698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78.7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2" name="Group 831"/>
            <p:cNvGrpSpPr>
              <a:grpSpLocks/>
            </p:cNvGrpSpPr>
            <p:nvPr/>
          </p:nvGrpSpPr>
          <p:grpSpPr bwMode="auto">
            <a:xfrm>
              <a:off x="800945" y="4306893"/>
              <a:ext cx="1316039" cy="2692400"/>
              <a:chOff x="407" y="2713"/>
              <a:chExt cx="829" cy="1696"/>
            </a:xfrm>
          </p:grpSpPr>
          <p:sp>
            <p:nvSpPr>
              <p:cNvPr id="665" name="Freeform 631"/>
              <p:cNvSpPr>
                <a:spLocks/>
              </p:cNvSpPr>
              <p:nvPr/>
            </p:nvSpPr>
            <p:spPr bwMode="auto">
              <a:xfrm>
                <a:off x="490" y="2713"/>
                <a:ext cx="77" cy="279"/>
              </a:xfrm>
              <a:custGeom>
                <a:avLst/>
                <a:gdLst>
                  <a:gd name="T0" fmla="*/ 0 w 83"/>
                  <a:gd name="T1" fmla="*/ 0 h 301"/>
                  <a:gd name="T2" fmla="*/ 15 w 83"/>
                  <a:gd name="T3" fmla="*/ 0 h 301"/>
                  <a:gd name="T4" fmla="*/ 83 w 83"/>
                  <a:gd name="T5" fmla="*/ 301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01">
                    <a:moveTo>
                      <a:pt x="0" y="0"/>
                    </a:moveTo>
                    <a:lnTo>
                      <a:pt x="15" y="0"/>
                    </a:lnTo>
                    <a:lnTo>
                      <a:pt x="83" y="30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6" name="Freeform 632"/>
              <p:cNvSpPr>
                <a:spLocks/>
              </p:cNvSpPr>
              <p:nvPr/>
            </p:nvSpPr>
            <p:spPr bwMode="auto">
              <a:xfrm>
                <a:off x="572" y="2713"/>
                <a:ext cx="136" cy="279"/>
              </a:xfrm>
              <a:custGeom>
                <a:avLst/>
                <a:gdLst>
                  <a:gd name="T0" fmla="*/ 0 w 147"/>
                  <a:gd name="T1" fmla="*/ 301 h 301"/>
                  <a:gd name="T2" fmla="*/ 66 w 147"/>
                  <a:gd name="T3" fmla="*/ 301 h 301"/>
                  <a:gd name="T4" fmla="*/ 134 w 147"/>
                  <a:gd name="T5" fmla="*/ 0 h 301"/>
                  <a:gd name="T6" fmla="*/ 147 w 147"/>
                  <a:gd name="T7" fmla="*/ 0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01">
                    <a:moveTo>
                      <a:pt x="0" y="301"/>
                    </a:moveTo>
                    <a:lnTo>
                      <a:pt x="66" y="30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67" name="Rectangle 633"/>
              <p:cNvSpPr>
                <a:spLocks noChangeArrowheads="1"/>
              </p:cNvSpPr>
              <p:nvPr/>
            </p:nvSpPr>
            <p:spPr bwMode="auto">
              <a:xfrm>
                <a:off x="718" y="2731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At5g50320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8" name="Rectangle 634"/>
              <p:cNvSpPr>
                <a:spLocks noChangeArrowheads="1"/>
              </p:cNvSpPr>
              <p:nvPr/>
            </p:nvSpPr>
            <p:spPr bwMode="auto">
              <a:xfrm>
                <a:off x="424" y="2733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79.3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9" name="Freeform 635"/>
              <p:cNvSpPr>
                <a:spLocks/>
              </p:cNvSpPr>
              <p:nvPr/>
            </p:nvSpPr>
            <p:spPr bwMode="auto">
              <a:xfrm>
                <a:off x="490" y="2748"/>
                <a:ext cx="77" cy="260"/>
              </a:xfrm>
              <a:custGeom>
                <a:avLst/>
                <a:gdLst>
                  <a:gd name="T0" fmla="*/ 0 w 83"/>
                  <a:gd name="T1" fmla="*/ 0 h 281"/>
                  <a:gd name="T2" fmla="*/ 15 w 83"/>
                  <a:gd name="T3" fmla="*/ 0 h 281"/>
                  <a:gd name="T4" fmla="*/ 83 w 83"/>
                  <a:gd name="T5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81">
                    <a:moveTo>
                      <a:pt x="0" y="0"/>
                    </a:moveTo>
                    <a:lnTo>
                      <a:pt x="15" y="0"/>
                    </a:lnTo>
                    <a:lnTo>
                      <a:pt x="83" y="28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0" name="Freeform 636"/>
              <p:cNvSpPr>
                <a:spLocks/>
              </p:cNvSpPr>
              <p:nvPr/>
            </p:nvSpPr>
            <p:spPr bwMode="auto">
              <a:xfrm>
                <a:off x="572" y="2748"/>
                <a:ext cx="136" cy="260"/>
              </a:xfrm>
              <a:custGeom>
                <a:avLst/>
                <a:gdLst>
                  <a:gd name="T0" fmla="*/ 0 w 147"/>
                  <a:gd name="T1" fmla="*/ 281 h 281"/>
                  <a:gd name="T2" fmla="*/ 66 w 147"/>
                  <a:gd name="T3" fmla="*/ 281 h 281"/>
                  <a:gd name="T4" fmla="*/ 134 w 147"/>
                  <a:gd name="T5" fmla="*/ 0 h 281"/>
                  <a:gd name="T6" fmla="*/ 147 w 147"/>
                  <a:gd name="T7" fmla="*/ 0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81">
                    <a:moveTo>
                      <a:pt x="0" y="281"/>
                    </a:moveTo>
                    <a:lnTo>
                      <a:pt x="66" y="28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1" name="Rectangle 637"/>
              <p:cNvSpPr>
                <a:spLocks noChangeArrowheads="1"/>
              </p:cNvSpPr>
              <p:nvPr/>
            </p:nvSpPr>
            <p:spPr bwMode="auto">
              <a:xfrm>
                <a:off x="718" y="2766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BrgMS3120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2" name="Rectangle 638"/>
              <p:cNvSpPr>
                <a:spLocks noChangeArrowheads="1"/>
              </p:cNvSpPr>
              <p:nvPr/>
            </p:nvSpPr>
            <p:spPr bwMode="auto">
              <a:xfrm>
                <a:off x="424" y="276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79.7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3" name="Freeform 639"/>
              <p:cNvSpPr>
                <a:spLocks/>
              </p:cNvSpPr>
              <p:nvPr/>
            </p:nvSpPr>
            <p:spPr bwMode="auto">
              <a:xfrm>
                <a:off x="490" y="2783"/>
                <a:ext cx="77" cy="237"/>
              </a:xfrm>
              <a:custGeom>
                <a:avLst/>
                <a:gdLst>
                  <a:gd name="T0" fmla="*/ 0 w 83"/>
                  <a:gd name="T1" fmla="*/ 0 h 255"/>
                  <a:gd name="T2" fmla="*/ 15 w 83"/>
                  <a:gd name="T3" fmla="*/ 0 h 255"/>
                  <a:gd name="T4" fmla="*/ 83 w 83"/>
                  <a:gd name="T5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55">
                    <a:moveTo>
                      <a:pt x="0" y="0"/>
                    </a:moveTo>
                    <a:lnTo>
                      <a:pt x="15" y="0"/>
                    </a:lnTo>
                    <a:lnTo>
                      <a:pt x="83" y="25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4" name="Freeform 640"/>
              <p:cNvSpPr>
                <a:spLocks/>
              </p:cNvSpPr>
              <p:nvPr/>
            </p:nvSpPr>
            <p:spPr bwMode="auto">
              <a:xfrm>
                <a:off x="572" y="2783"/>
                <a:ext cx="136" cy="237"/>
              </a:xfrm>
              <a:custGeom>
                <a:avLst/>
                <a:gdLst>
                  <a:gd name="T0" fmla="*/ 0 w 147"/>
                  <a:gd name="T1" fmla="*/ 255 h 255"/>
                  <a:gd name="T2" fmla="*/ 66 w 147"/>
                  <a:gd name="T3" fmla="*/ 255 h 255"/>
                  <a:gd name="T4" fmla="*/ 134 w 147"/>
                  <a:gd name="T5" fmla="*/ 0 h 255"/>
                  <a:gd name="T6" fmla="*/ 147 w 147"/>
                  <a:gd name="T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55">
                    <a:moveTo>
                      <a:pt x="0" y="255"/>
                    </a:moveTo>
                    <a:lnTo>
                      <a:pt x="66" y="25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5" name="Rectangle 641"/>
              <p:cNvSpPr>
                <a:spLocks noChangeArrowheads="1"/>
              </p:cNvSpPr>
              <p:nvPr/>
            </p:nvSpPr>
            <p:spPr bwMode="auto">
              <a:xfrm>
                <a:off x="718" y="2801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At2g36930a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6" name="Rectangle 642"/>
              <p:cNvSpPr>
                <a:spLocks noChangeArrowheads="1"/>
              </p:cNvSpPr>
              <p:nvPr/>
            </p:nvSpPr>
            <p:spPr bwMode="auto">
              <a:xfrm>
                <a:off x="424" y="280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7" name="Freeform 643"/>
              <p:cNvSpPr>
                <a:spLocks/>
              </p:cNvSpPr>
              <p:nvPr/>
            </p:nvSpPr>
            <p:spPr bwMode="auto">
              <a:xfrm>
                <a:off x="490" y="2819"/>
                <a:ext cx="77" cy="228"/>
              </a:xfrm>
              <a:custGeom>
                <a:avLst/>
                <a:gdLst>
                  <a:gd name="T0" fmla="*/ 0 w 83"/>
                  <a:gd name="T1" fmla="*/ 0 h 247"/>
                  <a:gd name="T2" fmla="*/ 15 w 83"/>
                  <a:gd name="T3" fmla="*/ 0 h 247"/>
                  <a:gd name="T4" fmla="*/ 83 w 83"/>
                  <a:gd name="T5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47">
                    <a:moveTo>
                      <a:pt x="0" y="0"/>
                    </a:moveTo>
                    <a:lnTo>
                      <a:pt x="15" y="0"/>
                    </a:lnTo>
                    <a:lnTo>
                      <a:pt x="83" y="24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8" name="Freeform 644"/>
              <p:cNvSpPr>
                <a:spLocks/>
              </p:cNvSpPr>
              <p:nvPr/>
            </p:nvSpPr>
            <p:spPr bwMode="auto">
              <a:xfrm>
                <a:off x="572" y="2819"/>
                <a:ext cx="136" cy="228"/>
              </a:xfrm>
              <a:custGeom>
                <a:avLst/>
                <a:gdLst>
                  <a:gd name="T0" fmla="*/ 0 w 147"/>
                  <a:gd name="T1" fmla="*/ 247 h 247"/>
                  <a:gd name="T2" fmla="*/ 66 w 147"/>
                  <a:gd name="T3" fmla="*/ 247 h 247"/>
                  <a:gd name="T4" fmla="*/ 134 w 147"/>
                  <a:gd name="T5" fmla="*/ 0 h 247"/>
                  <a:gd name="T6" fmla="*/ 147 w 147"/>
                  <a:gd name="T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47">
                    <a:moveTo>
                      <a:pt x="0" y="247"/>
                    </a:moveTo>
                    <a:lnTo>
                      <a:pt x="66" y="24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79" name="Rectangle 645"/>
              <p:cNvSpPr>
                <a:spLocks noChangeArrowheads="1"/>
              </p:cNvSpPr>
              <p:nvPr/>
            </p:nvSpPr>
            <p:spPr bwMode="auto">
              <a:xfrm>
                <a:off x="718" y="2836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At2g23090b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0" name="Rectangle 646"/>
              <p:cNvSpPr>
                <a:spLocks noChangeArrowheads="1"/>
              </p:cNvSpPr>
              <p:nvPr/>
            </p:nvSpPr>
            <p:spPr bwMode="auto">
              <a:xfrm>
                <a:off x="424" y="283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82.5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1" name="Freeform 647"/>
              <p:cNvSpPr>
                <a:spLocks/>
              </p:cNvSpPr>
              <p:nvPr/>
            </p:nvSpPr>
            <p:spPr bwMode="auto">
              <a:xfrm>
                <a:off x="490" y="2854"/>
                <a:ext cx="77" cy="243"/>
              </a:xfrm>
              <a:custGeom>
                <a:avLst/>
                <a:gdLst>
                  <a:gd name="T0" fmla="*/ 0 w 83"/>
                  <a:gd name="T1" fmla="*/ 0 h 263"/>
                  <a:gd name="T2" fmla="*/ 15 w 83"/>
                  <a:gd name="T3" fmla="*/ 0 h 263"/>
                  <a:gd name="T4" fmla="*/ 83 w 83"/>
                  <a:gd name="T5" fmla="*/ 263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63">
                    <a:moveTo>
                      <a:pt x="0" y="0"/>
                    </a:moveTo>
                    <a:lnTo>
                      <a:pt x="15" y="0"/>
                    </a:lnTo>
                    <a:lnTo>
                      <a:pt x="83" y="26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2" name="Freeform 648"/>
              <p:cNvSpPr>
                <a:spLocks/>
              </p:cNvSpPr>
              <p:nvPr/>
            </p:nvSpPr>
            <p:spPr bwMode="auto">
              <a:xfrm>
                <a:off x="572" y="2854"/>
                <a:ext cx="136" cy="243"/>
              </a:xfrm>
              <a:custGeom>
                <a:avLst/>
                <a:gdLst>
                  <a:gd name="T0" fmla="*/ 0 w 147"/>
                  <a:gd name="T1" fmla="*/ 263 h 263"/>
                  <a:gd name="T2" fmla="*/ 66 w 147"/>
                  <a:gd name="T3" fmla="*/ 263 h 263"/>
                  <a:gd name="T4" fmla="*/ 134 w 147"/>
                  <a:gd name="T5" fmla="*/ 0 h 263"/>
                  <a:gd name="T6" fmla="*/ 147 w 147"/>
                  <a:gd name="T7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63">
                    <a:moveTo>
                      <a:pt x="0" y="263"/>
                    </a:moveTo>
                    <a:lnTo>
                      <a:pt x="66" y="26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3" name="Rectangle 649"/>
              <p:cNvSpPr>
                <a:spLocks noChangeArrowheads="1"/>
              </p:cNvSpPr>
              <p:nvPr/>
            </p:nvSpPr>
            <p:spPr bwMode="auto">
              <a:xfrm>
                <a:off x="718" y="2871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At4g09670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4" name="Rectangle 650"/>
              <p:cNvSpPr>
                <a:spLocks noChangeArrowheads="1"/>
              </p:cNvSpPr>
              <p:nvPr/>
            </p:nvSpPr>
            <p:spPr bwMode="auto">
              <a:xfrm>
                <a:off x="424" y="2874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5" name="Freeform 651"/>
              <p:cNvSpPr>
                <a:spLocks/>
              </p:cNvSpPr>
              <p:nvPr/>
            </p:nvSpPr>
            <p:spPr bwMode="auto">
              <a:xfrm>
                <a:off x="490" y="2889"/>
                <a:ext cx="77" cy="236"/>
              </a:xfrm>
              <a:custGeom>
                <a:avLst/>
                <a:gdLst>
                  <a:gd name="T0" fmla="*/ 0 w 83"/>
                  <a:gd name="T1" fmla="*/ 0 h 255"/>
                  <a:gd name="T2" fmla="*/ 15 w 83"/>
                  <a:gd name="T3" fmla="*/ 0 h 255"/>
                  <a:gd name="T4" fmla="*/ 83 w 83"/>
                  <a:gd name="T5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55">
                    <a:moveTo>
                      <a:pt x="0" y="0"/>
                    </a:moveTo>
                    <a:lnTo>
                      <a:pt x="15" y="0"/>
                    </a:lnTo>
                    <a:lnTo>
                      <a:pt x="83" y="25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6" name="Freeform 652"/>
              <p:cNvSpPr>
                <a:spLocks/>
              </p:cNvSpPr>
              <p:nvPr/>
            </p:nvSpPr>
            <p:spPr bwMode="auto">
              <a:xfrm>
                <a:off x="572" y="2889"/>
                <a:ext cx="136" cy="236"/>
              </a:xfrm>
              <a:custGeom>
                <a:avLst/>
                <a:gdLst>
                  <a:gd name="T0" fmla="*/ 0 w 147"/>
                  <a:gd name="T1" fmla="*/ 255 h 255"/>
                  <a:gd name="T2" fmla="*/ 66 w 147"/>
                  <a:gd name="T3" fmla="*/ 255 h 255"/>
                  <a:gd name="T4" fmla="*/ 134 w 147"/>
                  <a:gd name="T5" fmla="*/ 0 h 255"/>
                  <a:gd name="T6" fmla="*/ 147 w 147"/>
                  <a:gd name="T7" fmla="*/ 0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55">
                    <a:moveTo>
                      <a:pt x="0" y="255"/>
                    </a:moveTo>
                    <a:lnTo>
                      <a:pt x="66" y="25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87" name="Rectangle 653"/>
              <p:cNvSpPr>
                <a:spLocks noChangeArrowheads="1"/>
              </p:cNvSpPr>
              <p:nvPr/>
            </p:nvSpPr>
            <p:spPr bwMode="auto">
              <a:xfrm>
                <a:off x="718" y="2907"/>
                <a:ext cx="19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e62m32h170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8" name="Rectangle 654"/>
              <p:cNvSpPr>
                <a:spLocks noChangeArrowheads="1"/>
              </p:cNvSpPr>
              <p:nvPr/>
            </p:nvSpPr>
            <p:spPr bwMode="auto">
              <a:xfrm>
                <a:off x="424" y="2909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84.0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9" name="Freeform 655"/>
              <p:cNvSpPr>
                <a:spLocks/>
              </p:cNvSpPr>
              <p:nvPr/>
            </p:nvSpPr>
            <p:spPr bwMode="auto">
              <a:xfrm>
                <a:off x="490" y="2924"/>
                <a:ext cx="77" cy="215"/>
              </a:xfrm>
              <a:custGeom>
                <a:avLst/>
                <a:gdLst>
                  <a:gd name="T0" fmla="*/ 0 w 83"/>
                  <a:gd name="T1" fmla="*/ 0 h 232"/>
                  <a:gd name="T2" fmla="*/ 15 w 83"/>
                  <a:gd name="T3" fmla="*/ 0 h 232"/>
                  <a:gd name="T4" fmla="*/ 83 w 83"/>
                  <a:gd name="T5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2">
                    <a:moveTo>
                      <a:pt x="0" y="0"/>
                    </a:moveTo>
                    <a:lnTo>
                      <a:pt x="15" y="0"/>
                    </a:lnTo>
                    <a:lnTo>
                      <a:pt x="83" y="23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0" name="Freeform 656"/>
              <p:cNvSpPr>
                <a:spLocks/>
              </p:cNvSpPr>
              <p:nvPr/>
            </p:nvSpPr>
            <p:spPr bwMode="auto">
              <a:xfrm>
                <a:off x="572" y="2924"/>
                <a:ext cx="136" cy="215"/>
              </a:xfrm>
              <a:custGeom>
                <a:avLst/>
                <a:gdLst>
                  <a:gd name="T0" fmla="*/ 0 w 147"/>
                  <a:gd name="T1" fmla="*/ 232 h 232"/>
                  <a:gd name="T2" fmla="*/ 66 w 147"/>
                  <a:gd name="T3" fmla="*/ 232 h 232"/>
                  <a:gd name="T4" fmla="*/ 134 w 147"/>
                  <a:gd name="T5" fmla="*/ 0 h 232"/>
                  <a:gd name="T6" fmla="*/ 147 w 147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32">
                    <a:moveTo>
                      <a:pt x="0" y="232"/>
                    </a:moveTo>
                    <a:lnTo>
                      <a:pt x="66" y="23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1" name="Rectangle 657"/>
              <p:cNvSpPr>
                <a:spLocks noChangeArrowheads="1"/>
              </p:cNvSpPr>
              <p:nvPr/>
            </p:nvSpPr>
            <p:spPr bwMode="auto">
              <a:xfrm>
                <a:off x="718" y="2942"/>
                <a:ext cx="9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GA-R1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2" name="Rectangle 658"/>
              <p:cNvSpPr>
                <a:spLocks noChangeArrowheads="1"/>
              </p:cNvSpPr>
              <p:nvPr/>
            </p:nvSpPr>
            <p:spPr bwMode="auto">
              <a:xfrm>
                <a:off x="821" y="294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At4g02980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3" name="Rectangle 659"/>
              <p:cNvSpPr>
                <a:spLocks noChangeArrowheads="1"/>
              </p:cNvSpPr>
              <p:nvPr/>
            </p:nvSpPr>
            <p:spPr bwMode="auto">
              <a:xfrm>
                <a:off x="424" y="294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87.7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4" name="Freeform 660"/>
              <p:cNvSpPr>
                <a:spLocks/>
              </p:cNvSpPr>
              <p:nvPr/>
            </p:nvSpPr>
            <p:spPr bwMode="auto">
              <a:xfrm>
                <a:off x="490" y="2959"/>
                <a:ext cx="77" cy="283"/>
              </a:xfrm>
              <a:custGeom>
                <a:avLst/>
                <a:gdLst>
                  <a:gd name="T0" fmla="*/ 0 w 83"/>
                  <a:gd name="T1" fmla="*/ 0 h 305"/>
                  <a:gd name="T2" fmla="*/ 15 w 83"/>
                  <a:gd name="T3" fmla="*/ 0 h 305"/>
                  <a:gd name="T4" fmla="*/ 83 w 83"/>
                  <a:gd name="T5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05">
                    <a:moveTo>
                      <a:pt x="0" y="0"/>
                    </a:moveTo>
                    <a:lnTo>
                      <a:pt x="15" y="0"/>
                    </a:lnTo>
                    <a:lnTo>
                      <a:pt x="83" y="30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5" name="Freeform 661"/>
              <p:cNvSpPr>
                <a:spLocks/>
              </p:cNvSpPr>
              <p:nvPr/>
            </p:nvSpPr>
            <p:spPr bwMode="auto">
              <a:xfrm>
                <a:off x="572" y="2959"/>
                <a:ext cx="136" cy="283"/>
              </a:xfrm>
              <a:custGeom>
                <a:avLst/>
                <a:gdLst>
                  <a:gd name="T0" fmla="*/ 0 w 147"/>
                  <a:gd name="T1" fmla="*/ 305 h 305"/>
                  <a:gd name="T2" fmla="*/ 66 w 147"/>
                  <a:gd name="T3" fmla="*/ 305 h 305"/>
                  <a:gd name="T4" fmla="*/ 134 w 147"/>
                  <a:gd name="T5" fmla="*/ 0 h 305"/>
                  <a:gd name="T6" fmla="*/ 147 w 147"/>
                  <a:gd name="T7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05">
                    <a:moveTo>
                      <a:pt x="0" y="305"/>
                    </a:moveTo>
                    <a:lnTo>
                      <a:pt x="66" y="30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6" name="Line 662"/>
              <p:cNvSpPr>
                <a:spLocks noChangeShapeType="1"/>
              </p:cNvSpPr>
              <p:nvPr/>
            </p:nvSpPr>
            <p:spPr bwMode="auto">
              <a:xfrm>
                <a:off x="710" y="2947"/>
                <a:ext cx="0" cy="24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697" name="Rectangle 663"/>
              <p:cNvSpPr>
                <a:spLocks noChangeArrowheads="1"/>
              </p:cNvSpPr>
              <p:nvPr/>
            </p:nvSpPr>
            <p:spPr bwMode="auto">
              <a:xfrm>
                <a:off x="718" y="2977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BrgMS2903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8" name="Rectangle 664"/>
              <p:cNvSpPr>
                <a:spLocks noChangeArrowheads="1"/>
              </p:cNvSpPr>
              <p:nvPr/>
            </p:nvSpPr>
            <p:spPr bwMode="auto">
              <a:xfrm>
                <a:off x="424" y="298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89.2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9" name="Freeform 665"/>
              <p:cNvSpPr>
                <a:spLocks/>
              </p:cNvSpPr>
              <p:nvPr/>
            </p:nvSpPr>
            <p:spPr bwMode="auto">
              <a:xfrm>
                <a:off x="490" y="2995"/>
                <a:ext cx="77" cy="289"/>
              </a:xfrm>
              <a:custGeom>
                <a:avLst/>
                <a:gdLst>
                  <a:gd name="T0" fmla="*/ 0 w 83"/>
                  <a:gd name="T1" fmla="*/ 0 h 312"/>
                  <a:gd name="T2" fmla="*/ 15 w 83"/>
                  <a:gd name="T3" fmla="*/ 0 h 312"/>
                  <a:gd name="T4" fmla="*/ 83 w 83"/>
                  <a:gd name="T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2">
                    <a:moveTo>
                      <a:pt x="0" y="0"/>
                    </a:moveTo>
                    <a:lnTo>
                      <a:pt x="15" y="0"/>
                    </a:lnTo>
                    <a:lnTo>
                      <a:pt x="83" y="31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0" name="Freeform 666"/>
              <p:cNvSpPr>
                <a:spLocks/>
              </p:cNvSpPr>
              <p:nvPr/>
            </p:nvSpPr>
            <p:spPr bwMode="auto">
              <a:xfrm>
                <a:off x="572" y="2995"/>
                <a:ext cx="136" cy="289"/>
              </a:xfrm>
              <a:custGeom>
                <a:avLst/>
                <a:gdLst>
                  <a:gd name="T0" fmla="*/ 0 w 147"/>
                  <a:gd name="T1" fmla="*/ 312 h 312"/>
                  <a:gd name="T2" fmla="*/ 66 w 147"/>
                  <a:gd name="T3" fmla="*/ 312 h 312"/>
                  <a:gd name="T4" fmla="*/ 134 w 147"/>
                  <a:gd name="T5" fmla="*/ 0 h 312"/>
                  <a:gd name="T6" fmla="*/ 147 w 147"/>
                  <a:gd name="T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2">
                    <a:moveTo>
                      <a:pt x="0" y="312"/>
                    </a:moveTo>
                    <a:lnTo>
                      <a:pt x="66" y="31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1" name="Rectangle 667"/>
              <p:cNvSpPr>
                <a:spLocks noChangeArrowheads="1"/>
              </p:cNvSpPr>
              <p:nvPr/>
            </p:nvSpPr>
            <p:spPr bwMode="auto">
              <a:xfrm>
                <a:off x="718" y="3012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At4g01897a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2" name="Rectangle 668"/>
              <p:cNvSpPr>
                <a:spLocks noChangeArrowheads="1"/>
              </p:cNvSpPr>
              <p:nvPr/>
            </p:nvSpPr>
            <p:spPr bwMode="auto">
              <a:xfrm>
                <a:off x="424" y="301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89.6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3" name="Freeform 669"/>
              <p:cNvSpPr>
                <a:spLocks/>
              </p:cNvSpPr>
              <p:nvPr/>
            </p:nvSpPr>
            <p:spPr bwMode="auto">
              <a:xfrm>
                <a:off x="490" y="3030"/>
                <a:ext cx="77" cy="265"/>
              </a:xfrm>
              <a:custGeom>
                <a:avLst/>
                <a:gdLst>
                  <a:gd name="T0" fmla="*/ 0 w 83"/>
                  <a:gd name="T1" fmla="*/ 0 h 286"/>
                  <a:gd name="T2" fmla="*/ 15 w 83"/>
                  <a:gd name="T3" fmla="*/ 0 h 286"/>
                  <a:gd name="T4" fmla="*/ 83 w 83"/>
                  <a:gd name="T5" fmla="*/ 286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86">
                    <a:moveTo>
                      <a:pt x="0" y="0"/>
                    </a:moveTo>
                    <a:lnTo>
                      <a:pt x="15" y="0"/>
                    </a:lnTo>
                    <a:lnTo>
                      <a:pt x="83" y="28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4" name="Freeform 670"/>
              <p:cNvSpPr>
                <a:spLocks/>
              </p:cNvSpPr>
              <p:nvPr/>
            </p:nvSpPr>
            <p:spPr bwMode="auto">
              <a:xfrm>
                <a:off x="572" y="3030"/>
                <a:ext cx="136" cy="265"/>
              </a:xfrm>
              <a:custGeom>
                <a:avLst/>
                <a:gdLst>
                  <a:gd name="T0" fmla="*/ 0 w 147"/>
                  <a:gd name="T1" fmla="*/ 286 h 286"/>
                  <a:gd name="T2" fmla="*/ 66 w 147"/>
                  <a:gd name="T3" fmla="*/ 286 h 286"/>
                  <a:gd name="T4" fmla="*/ 134 w 147"/>
                  <a:gd name="T5" fmla="*/ 0 h 286"/>
                  <a:gd name="T6" fmla="*/ 147 w 147"/>
                  <a:gd name="T7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86">
                    <a:moveTo>
                      <a:pt x="0" y="286"/>
                    </a:moveTo>
                    <a:lnTo>
                      <a:pt x="66" y="28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05" name="Rectangle 671"/>
              <p:cNvSpPr>
                <a:spLocks noChangeArrowheads="1"/>
              </p:cNvSpPr>
              <p:nvPr/>
            </p:nvSpPr>
            <p:spPr bwMode="auto">
              <a:xfrm>
                <a:off x="718" y="3047"/>
                <a:ext cx="19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p33m32h332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6" name="Rectangle 672"/>
              <p:cNvSpPr>
                <a:spLocks noChangeArrowheads="1"/>
              </p:cNvSpPr>
              <p:nvPr/>
            </p:nvSpPr>
            <p:spPr bwMode="auto">
              <a:xfrm>
                <a:off x="903" y="304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At3g03960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7" name="Rectangle 673"/>
              <p:cNvSpPr>
                <a:spLocks noChangeArrowheads="1"/>
              </p:cNvSpPr>
              <p:nvPr/>
            </p:nvSpPr>
            <p:spPr bwMode="auto">
              <a:xfrm>
                <a:off x="1057" y="304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At3g04460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8" name="Rectangle 674"/>
              <p:cNvSpPr>
                <a:spLocks noChangeArrowheads="1"/>
              </p:cNvSpPr>
              <p:nvPr/>
            </p:nvSpPr>
            <p:spPr bwMode="auto">
              <a:xfrm>
                <a:off x="424" y="3050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93.9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9" name="Freeform 675"/>
              <p:cNvSpPr>
                <a:spLocks/>
              </p:cNvSpPr>
              <p:nvPr/>
            </p:nvSpPr>
            <p:spPr bwMode="auto">
              <a:xfrm>
                <a:off x="490" y="3065"/>
                <a:ext cx="77" cy="349"/>
              </a:xfrm>
              <a:custGeom>
                <a:avLst/>
                <a:gdLst>
                  <a:gd name="T0" fmla="*/ 0 w 83"/>
                  <a:gd name="T1" fmla="*/ 0 h 377"/>
                  <a:gd name="T2" fmla="*/ 15 w 83"/>
                  <a:gd name="T3" fmla="*/ 0 h 377"/>
                  <a:gd name="T4" fmla="*/ 83 w 83"/>
                  <a:gd name="T5" fmla="*/ 377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77">
                    <a:moveTo>
                      <a:pt x="0" y="0"/>
                    </a:moveTo>
                    <a:lnTo>
                      <a:pt x="15" y="0"/>
                    </a:lnTo>
                    <a:lnTo>
                      <a:pt x="83" y="37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0" name="Freeform 676"/>
              <p:cNvSpPr>
                <a:spLocks/>
              </p:cNvSpPr>
              <p:nvPr/>
            </p:nvSpPr>
            <p:spPr bwMode="auto">
              <a:xfrm>
                <a:off x="572" y="3065"/>
                <a:ext cx="136" cy="349"/>
              </a:xfrm>
              <a:custGeom>
                <a:avLst/>
                <a:gdLst>
                  <a:gd name="T0" fmla="*/ 0 w 147"/>
                  <a:gd name="T1" fmla="*/ 377 h 377"/>
                  <a:gd name="T2" fmla="*/ 66 w 147"/>
                  <a:gd name="T3" fmla="*/ 377 h 377"/>
                  <a:gd name="T4" fmla="*/ 134 w 147"/>
                  <a:gd name="T5" fmla="*/ 0 h 377"/>
                  <a:gd name="T6" fmla="*/ 147 w 147"/>
                  <a:gd name="T7" fmla="*/ 0 h 3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77">
                    <a:moveTo>
                      <a:pt x="0" y="377"/>
                    </a:moveTo>
                    <a:lnTo>
                      <a:pt x="66" y="37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1" name="Line 677"/>
              <p:cNvSpPr>
                <a:spLocks noChangeShapeType="1"/>
              </p:cNvSpPr>
              <p:nvPr/>
            </p:nvSpPr>
            <p:spPr bwMode="auto">
              <a:xfrm>
                <a:off x="710" y="3053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2" name="Rectangle 678"/>
              <p:cNvSpPr>
                <a:spLocks noChangeArrowheads="1"/>
              </p:cNvSpPr>
              <p:nvPr/>
            </p:nvSpPr>
            <p:spPr bwMode="auto">
              <a:xfrm>
                <a:off x="718" y="3083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At3g04950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3" name="Rectangle 679"/>
              <p:cNvSpPr>
                <a:spLocks noChangeArrowheads="1"/>
              </p:cNvSpPr>
              <p:nvPr/>
            </p:nvSpPr>
            <p:spPr bwMode="auto">
              <a:xfrm>
                <a:off x="424" y="3085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94.5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4" name="Freeform 680"/>
              <p:cNvSpPr>
                <a:spLocks/>
              </p:cNvSpPr>
              <p:nvPr/>
            </p:nvSpPr>
            <p:spPr bwMode="auto">
              <a:xfrm>
                <a:off x="490" y="3100"/>
                <a:ext cx="77" cy="331"/>
              </a:xfrm>
              <a:custGeom>
                <a:avLst/>
                <a:gdLst>
                  <a:gd name="T0" fmla="*/ 0 w 83"/>
                  <a:gd name="T1" fmla="*/ 0 h 357"/>
                  <a:gd name="T2" fmla="*/ 15 w 83"/>
                  <a:gd name="T3" fmla="*/ 0 h 357"/>
                  <a:gd name="T4" fmla="*/ 83 w 83"/>
                  <a:gd name="T5" fmla="*/ 357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57">
                    <a:moveTo>
                      <a:pt x="0" y="0"/>
                    </a:moveTo>
                    <a:lnTo>
                      <a:pt x="15" y="0"/>
                    </a:lnTo>
                    <a:lnTo>
                      <a:pt x="83" y="35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5" name="Freeform 681"/>
              <p:cNvSpPr>
                <a:spLocks/>
              </p:cNvSpPr>
              <p:nvPr/>
            </p:nvSpPr>
            <p:spPr bwMode="auto">
              <a:xfrm>
                <a:off x="572" y="3100"/>
                <a:ext cx="136" cy="331"/>
              </a:xfrm>
              <a:custGeom>
                <a:avLst/>
                <a:gdLst>
                  <a:gd name="T0" fmla="*/ 0 w 147"/>
                  <a:gd name="T1" fmla="*/ 357 h 357"/>
                  <a:gd name="T2" fmla="*/ 66 w 147"/>
                  <a:gd name="T3" fmla="*/ 357 h 357"/>
                  <a:gd name="T4" fmla="*/ 134 w 147"/>
                  <a:gd name="T5" fmla="*/ 0 h 357"/>
                  <a:gd name="T6" fmla="*/ 147 w 147"/>
                  <a:gd name="T7" fmla="*/ 0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57">
                    <a:moveTo>
                      <a:pt x="0" y="357"/>
                    </a:moveTo>
                    <a:lnTo>
                      <a:pt x="66" y="35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6" name="Rectangle 682"/>
              <p:cNvSpPr>
                <a:spLocks noChangeArrowheads="1"/>
              </p:cNvSpPr>
              <p:nvPr/>
            </p:nvSpPr>
            <p:spPr bwMode="auto">
              <a:xfrm>
                <a:off x="718" y="3118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BrgMS3209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7" name="Rectangle 683"/>
              <p:cNvSpPr>
                <a:spLocks noChangeArrowheads="1"/>
              </p:cNvSpPr>
              <p:nvPr/>
            </p:nvSpPr>
            <p:spPr bwMode="auto">
              <a:xfrm>
                <a:off x="424" y="3121"/>
                <a:ext cx="6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96.9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8" name="Freeform 684"/>
              <p:cNvSpPr>
                <a:spLocks/>
              </p:cNvSpPr>
              <p:nvPr/>
            </p:nvSpPr>
            <p:spPr bwMode="auto">
              <a:xfrm>
                <a:off x="490" y="3135"/>
                <a:ext cx="77" cy="363"/>
              </a:xfrm>
              <a:custGeom>
                <a:avLst/>
                <a:gdLst>
                  <a:gd name="T0" fmla="*/ 0 w 83"/>
                  <a:gd name="T1" fmla="*/ 0 h 391"/>
                  <a:gd name="T2" fmla="*/ 15 w 83"/>
                  <a:gd name="T3" fmla="*/ 0 h 391"/>
                  <a:gd name="T4" fmla="*/ 83 w 83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1">
                    <a:moveTo>
                      <a:pt x="0" y="0"/>
                    </a:moveTo>
                    <a:lnTo>
                      <a:pt x="15" y="0"/>
                    </a:lnTo>
                    <a:lnTo>
                      <a:pt x="83" y="39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19" name="Freeform 685"/>
              <p:cNvSpPr>
                <a:spLocks/>
              </p:cNvSpPr>
              <p:nvPr/>
            </p:nvSpPr>
            <p:spPr bwMode="auto">
              <a:xfrm>
                <a:off x="572" y="3135"/>
                <a:ext cx="136" cy="363"/>
              </a:xfrm>
              <a:custGeom>
                <a:avLst/>
                <a:gdLst>
                  <a:gd name="T0" fmla="*/ 0 w 147"/>
                  <a:gd name="T1" fmla="*/ 391 h 391"/>
                  <a:gd name="T2" fmla="*/ 66 w 147"/>
                  <a:gd name="T3" fmla="*/ 391 h 391"/>
                  <a:gd name="T4" fmla="*/ 134 w 147"/>
                  <a:gd name="T5" fmla="*/ 0 h 391"/>
                  <a:gd name="T6" fmla="*/ 147 w 147"/>
                  <a:gd name="T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1">
                    <a:moveTo>
                      <a:pt x="0" y="391"/>
                    </a:moveTo>
                    <a:lnTo>
                      <a:pt x="66" y="39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0" name="Rectangle 686"/>
              <p:cNvSpPr>
                <a:spLocks noChangeArrowheads="1"/>
              </p:cNvSpPr>
              <p:nvPr/>
            </p:nvSpPr>
            <p:spPr bwMode="auto">
              <a:xfrm>
                <a:off x="718" y="3153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At3g10572a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1" name="Rectangle 687"/>
              <p:cNvSpPr>
                <a:spLocks noChangeArrowheads="1"/>
              </p:cNvSpPr>
              <p:nvPr/>
            </p:nvSpPr>
            <p:spPr bwMode="auto">
              <a:xfrm>
                <a:off x="407" y="3156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103.4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2" name="Freeform 688"/>
              <p:cNvSpPr>
                <a:spLocks/>
              </p:cNvSpPr>
              <p:nvPr/>
            </p:nvSpPr>
            <p:spPr bwMode="auto">
              <a:xfrm>
                <a:off x="490" y="3171"/>
                <a:ext cx="77" cy="507"/>
              </a:xfrm>
              <a:custGeom>
                <a:avLst/>
                <a:gdLst>
                  <a:gd name="T0" fmla="*/ 0 w 83"/>
                  <a:gd name="T1" fmla="*/ 0 h 548"/>
                  <a:gd name="T2" fmla="*/ 15 w 83"/>
                  <a:gd name="T3" fmla="*/ 0 h 548"/>
                  <a:gd name="T4" fmla="*/ 83 w 83"/>
                  <a:gd name="T5" fmla="*/ 548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8">
                    <a:moveTo>
                      <a:pt x="0" y="0"/>
                    </a:moveTo>
                    <a:lnTo>
                      <a:pt x="15" y="0"/>
                    </a:lnTo>
                    <a:lnTo>
                      <a:pt x="83" y="54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3" name="Freeform 689"/>
              <p:cNvSpPr>
                <a:spLocks/>
              </p:cNvSpPr>
              <p:nvPr/>
            </p:nvSpPr>
            <p:spPr bwMode="auto">
              <a:xfrm>
                <a:off x="572" y="3171"/>
                <a:ext cx="136" cy="507"/>
              </a:xfrm>
              <a:custGeom>
                <a:avLst/>
                <a:gdLst>
                  <a:gd name="T0" fmla="*/ 0 w 147"/>
                  <a:gd name="T1" fmla="*/ 548 h 548"/>
                  <a:gd name="T2" fmla="*/ 66 w 147"/>
                  <a:gd name="T3" fmla="*/ 548 h 548"/>
                  <a:gd name="T4" fmla="*/ 134 w 147"/>
                  <a:gd name="T5" fmla="*/ 0 h 548"/>
                  <a:gd name="T6" fmla="*/ 147 w 147"/>
                  <a:gd name="T7" fmla="*/ 0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8">
                    <a:moveTo>
                      <a:pt x="0" y="548"/>
                    </a:moveTo>
                    <a:lnTo>
                      <a:pt x="66" y="54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4" name="Rectangle 690"/>
              <p:cNvSpPr>
                <a:spLocks noChangeArrowheads="1"/>
              </p:cNvSpPr>
              <p:nvPr/>
            </p:nvSpPr>
            <p:spPr bwMode="auto">
              <a:xfrm>
                <a:off x="718" y="3188"/>
                <a:ext cx="11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wg7a11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5" name="Rectangle 691"/>
              <p:cNvSpPr>
                <a:spLocks noChangeArrowheads="1"/>
              </p:cNvSpPr>
              <p:nvPr/>
            </p:nvSpPr>
            <p:spPr bwMode="auto">
              <a:xfrm>
                <a:off x="407" y="3191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104.5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6" name="Freeform 692"/>
              <p:cNvSpPr>
                <a:spLocks/>
              </p:cNvSpPr>
              <p:nvPr/>
            </p:nvSpPr>
            <p:spPr bwMode="auto">
              <a:xfrm>
                <a:off x="490" y="3206"/>
                <a:ext cx="77" cy="503"/>
              </a:xfrm>
              <a:custGeom>
                <a:avLst/>
                <a:gdLst>
                  <a:gd name="T0" fmla="*/ 0 w 83"/>
                  <a:gd name="T1" fmla="*/ 0 h 543"/>
                  <a:gd name="T2" fmla="*/ 15 w 83"/>
                  <a:gd name="T3" fmla="*/ 0 h 543"/>
                  <a:gd name="T4" fmla="*/ 83 w 83"/>
                  <a:gd name="T5" fmla="*/ 543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3">
                    <a:moveTo>
                      <a:pt x="0" y="0"/>
                    </a:moveTo>
                    <a:lnTo>
                      <a:pt x="15" y="0"/>
                    </a:lnTo>
                    <a:lnTo>
                      <a:pt x="83" y="54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7" name="Freeform 693"/>
              <p:cNvSpPr>
                <a:spLocks/>
              </p:cNvSpPr>
              <p:nvPr/>
            </p:nvSpPr>
            <p:spPr bwMode="auto">
              <a:xfrm>
                <a:off x="572" y="3206"/>
                <a:ext cx="136" cy="503"/>
              </a:xfrm>
              <a:custGeom>
                <a:avLst/>
                <a:gdLst>
                  <a:gd name="T0" fmla="*/ 0 w 147"/>
                  <a:gd name="T1" fmla="*/ 543 h 543"/>
                  <a:gd name="T2" fmla="*/ 66 w 147"/>
                  <a:gd name="T3" fmla="*/ 543 h 543"/>
                  <a:gd name="T4" fmla="*/ 134 w 147"/>
                  <a:gd name="T5" fmla="*/ 0 h 543"/>
                  <a:gd name="T6" fmla="*/ 147 w 147"/>
                  <a:gd name="T7" fmla="*/ 0 h 5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3">
                    <a:moveTo>
                      <a:pt x="0" y="543"/>
                    </a:moveTo>
                    <a:lnTo>
                      <a:pt x="66" y="54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28" name="Rectangle 694"/>
              <p:cNvSpPr>
                <a:spLocks noChangeArrowheads="1"/>
              </p:cNvSpPr>
              <p:nvPr/>
            </p:nvSpPr>
            <p:spPr bwMode="auto">
              <a:xfrm>
                <a:off x="718" y="3223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cnu_m477a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9" name="Rectangle 695"/>
              <p:cNvSpPr>
                <a:spLocks noChangeArrowheads="1"/>
              </p:cNvSpPr>
              <p:nvPr/>
            </p:nvSpPr>
            <p:spPr bwMode="auto">
              <a:xfrm>
                <a:off x="407" y="3226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107.0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0" name="Freeform 696"/>
              <p:cNvSpPr>
                <a:spLocks/>
              </p:cNvSpPr>
              <p:nvPr/>
            </p:nvSpPr>
            <p:spPr bwMode="auto">
              <a:xfrm>
                <a:off x="490" y="3241"/>
                <a:ext cx="77" cy="537"/>
              </a:xfrm>
              <a:custGeom>
                <a:avLst/>
                <a:gdLst>
                  <a:gd name="T0" fmla="*/ 0 w 83"/>
                  <a:gd name="T1" fmla="*/ 0 h 580"/>
                  <a:gd name="T2" fmla="*/ 15 w 83"/>
                  <a:gd name="T3" fmla="*/ 0 h 580"/>
                  <a:gd name="T4" fmla="*/ 83 w 83"/>
                  <a:gd name="T5" fmla="*/ 58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80">
                    <a:moveTo>
                      <a:pt x="0" y="0"/>
                    </a:moveTo>
                    <a:lnTo>
                      <a:pt x="15" y="0"/>
                    </a:lnTo>
                    <a:lnTo>
                      <a:pt x="83" y="58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1" name="Freeform 697"/>
              <p:cNvSpPr>
                <a:spLocks/>
              </p:cNvSpPr>
              <p:nvPr/>
            </p:nvSpPr>
            <p:spPr bwMode="auto">
              <a:xfrm>
                <a:off x="572" y="3241"/>
                <a:ext cx="136" cy="537"/>
              </a:xfrm>
              <a:custGeom>
                <a:avLst/>
                <a:gdLst>
                  <a:gd name="T0" fmla="*/ 0 w 147"/>
                  <a:gd name="T1" fmla="*/ 580 h 580"/>
                  <a:gd name="T2" fmla="*/ 66 w 147"/>
                  <a:gd name="T3" fmla="*/ 580 h 580"/>
                  <a:gd name="T4" fmla="*/ 134 w 147"/>
                  <a:gd name="T5" fmla="*/ 0 h 580"/>
                  <a:gd name="T6" fmla="*/ 147 w 147"/>
                  <a:gd name="T7" fmla="*/ 0 h 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80">
                    <a:moveTo>
                      <a:pt x="0" y="580"/>
                    </a:moveTo>
                    <a:lnTo>
                      <a:pt x="66" y="58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2" name="Rectangle 698"/>
              <p:cNvSpPr>
                <a:spLocks noChangeArrowheads="1"/>
              </p:cNvSpPr>
              <p:nvPr/>
            </p:nvSpPr>
            <p:spPr bwMode="auto">
              <a:xfrm>
                <a:off x="718" y="3259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cnu_m321a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3" name="Rectangle 699"/>
              <p:cNvSpPr>
                <a:spLocks noChangeArrowheads="1"/>
              </p:cNvSpPr>
              <p:nvPr/>
            </p:nvSpPr>
            <p:spPr bwMode="auto">
              <a:xfrm>
                <a:off x="407" y="3261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107.7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4" name="Freeform 700"/>
              <p:cNvSpPr>
                <a:spLocks/>
              </p:cNvSpPr>
              <p:nvPr/>
            </p:nvSpPr>
            <p:spPr bwMode="auto">
              <a:xfrm>
                <a:off x="490" y="3276"/>
                <a:ext cx="77" cy="522"/>
              </a:xfrm>
              <a:custGeom>
                <a:avLst/>
                <a:gdLst>
                  <a:gd name="T0" fmla="*/ 0 w 83"/>
                  <a:gd name="T1" fmla="*/ 0 h 563"/>
                  <a:gd name="T2" fmla="*/ 15 w 83"/>
                  <a:gd name="T3" fmla="*/ 0 h 563"/>
                  <a:gd name="T4" fmla="*/ 83 w 83"/>
                  <a:gd name="T5" fmla="*/ 563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63">
                    <a:moveTo>
                      <a:pt x="0" y="0"/>
                    </a:moveTo>
                    <a:lnTo>
                      <a:pt x="15" y="0"/>
                    </a:lnTo>
                    <a:lnTo>
                      <a:pt x="83" y="56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5" name="Freeform 701"/>
              <p:cNvSpPr>
                <a:spLocks/>
              </p:cNvSpPr>
              <p:nvPr/>
            </p:nvSpPr>
            <p:spPr bwMode="auto">
              <a:xfrm>
                <a:off x="572" y="3276"/>
                <a:ext cx="136" cy="522"/>
              </a:xfrm>
              <a:custGeom>
                <a:avLst/>
                <a:gdLst>
                  <a:gd name="T0" fmla="*/ 0 w 147"/>
                  <a:gd name="T1" fmla="*/ 563 h 563"/>
                  <a:gd name="T2" fmla="*/ 66 w 147"/>
                  <a:gd name="T3" fmla="*/ 563 h 563"/>
                  <a:gd name="T4" fmla="*/ 134 w 147"/>
                  <a:gd name="T5" fmla="*/ 0 h 563"/>
                  <a:gd name="T6" fmla="*/ 147 w 147"/>
                  <a:gd name="T7" fmla="*/ 0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63">
                    <a:moveTo>
                      <a:pt x="0" y="563"/>
                    </a:moveTo>
                    <a:lnTo>
                      <a:pt x="66" y="56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6" name="Rectangle 702"/>
              <p:cNvSpPr>
                <a:spLocks noChangeArrowheads="1"/>
              </p:cNvSpPr>
              <p:nvPr/>
            </p:nvSpPr>
            <p:spPr bwMode="auto">
              <a:xfrm>
                <a:off x="718" y="3294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dirty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cnu_m327a</a:t>
                </a:r>
                <a:endPara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7" name="Rectangle 703"/>
              <p:cNvSpPr>
                <a:spLocks noChangeArrowheads="1"/>
              </p:cNvSpPr>
              <p:nvPr/>
            </p:nvSpPr>
            <p:spPr bwMode="auto">
              <a:xfrm>
                <a:off x="407" y="3297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38" name="Freeform 704"/>
              <p:cNvSpPr>
                <a:spLocks/>
              </p:cNvSpPr>
              <p:nvPr/>
            </p:nvSpPr>
            <p:spPr bwMode="auto">
              <a:xfrm>
                <a:off x="490" y="3311"/>
                <a:ext cx="77" cy="509"/>
              </a:xfrm>
              <a:custGeom>
                <a:avLst/>
                <a:gdLst>
                  <a:gd name="T0" fmla="*/ 0 w 83"/>
                  <a:gd name="T1" fmla="*/ 0 h 549"/>
                  <a:gd name="T2" fmla="*/ 15 w 83"/>
                  <a:gd name="T3" fmla="*/ 0 h 549"/>
                  <a:gd name="T4" fmla="*/ 83 w 83"/>
                  <a:gd name="T5" fmla="*/ 549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49">
                    <a:moveTo>
                      <a:pt x="0" y="0"/>
                    </a:moveTo>
                    <a:lnTo>
                      <a:pt x="15" y="0"/>
                    </a:lnTo>
                    <a:lnTo>
                      <a:pt x="83" y="54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39" name="Freeform 705"/>
              <p:cNvSpPr>
                <a:spLocks/>
              </p:cNvSpPr>
              <p:nvPr/>
            </p:nvSpPr>
            <p:spPr bwMode="auto">
              <a:xfrm>
                <a:off x="572" y="3311"/>
                <a:ext cx="136" cy="509"/>
              </a:xfrm>
              <a:custGeom>
                <a:avLst/>
                <a:gdLst>
                  <a:gd name="T0" fmla="*/ 0 w 147"/>
                  <a:gd name="T1" fmla="*/ 549 h 549"/>
                  <a:gd name="T2" fmla="*/ 66 w 147"/>
                  <a:gd name="T3" fmla="*/ 549 h 549"/>
                  <a:gd name="T4" fmla="*/ 134 w 147"/>
                  <a:gd name="T5" fmla="*/ 0 h 549"/>
                  <a:gd name="T6" fmla="*/ 147 w 147"/>
                  <a:gd name="T7" fmla="*/ 0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49">
                    <a:moveTo>
                      <a:pt x="0" y="549"/>
                    </a:moveTo>
                    <a:lnTo>
                      <a:pt x="66" y="54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0" name="Rectangle 706"/>
              <p:cNvSpPr>
                <a:spLocks noChangeArrowheads="1"/>
              </p:cNvSpPr>
              <p:nvPr/>
            </p:nvSpPr>
            <p:spPr bwMode="auto">
              <a:xfrm>
                <a:off x="718" y="3329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At2g34050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1" name="Rectangle 707"/>
              <p:cNvSpPr>
                <a:spLocks noChangeArrowheads="1"/>
              </p:cNvSpPr>
              <p:nvPr/>
            </p:nvSpPr>
            <p:spPr bwMode="auto">
              <a:xfrm>
                <a:off x="407" y="3332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2" name="Freeform 708"/>
              <p:cNvSpPr>
                <a:spLocks/>
              </p:cNvSpPr>
              <p:nvPr/>
            </p:nvSpPr>
            <p:spPr bwMode="auto">
              <a:xfrm>
                <a:off x="490" y="3347"/>
                <a:ext cx="77" cy="492"/>
              </a:xfrm>
              <a:custGeom>
                <a:avLst/>
                <a:gdLst>
                  <a:gd name="T0" fmla="*/ 0 w 83"/>
                  <a:gd name="T1" fmla="*/ 0 h 532"/>
                  <a:gd name="T2" fmla="*/ 15 w 83"/>
                  <a:gd name="T3" fmla="*/ 0 h 532"/>
                  <a:gd name="T4" fmla="*/ 83 w 83"/>
                  <a:gd name="T5" fmla="*/ 532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532">
                    <a:moveTo>
                      <a:pt x="0" y="0"/>
                    </a:moveTo>
                    <a:lnTo>
                      <a:pt x="15" y="0"/>
                    </a:lnTo>
                    <a:lnTo>
                      <a:pt x="83" y="53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3" name="Freeform 709"/>
              <p:cNvSpPr>
                <a:spLocks/>
              </p:cNvSpPr>
              <p:nvPr/>
            </p:nvSpPr>
            <p:spPr bwMode="auto">
              <a:xfrm>
                <a:off x="572" y="3347"/>
                <a:ext cx="136" cy="492"/>
              </a:xfrm>
              <a:custGeom>
                <a:avLst/>
                <a:gdLst>
                  <a:gd name="T0" fmla="*/ 0 w 147"/>
                  <a:gd name="T1" fmla="*/ 532 h 532"/>
                  <a:gd name="T2" fmla="*/ 66 w 147"/>
                  <a:gd name="T3" fmla="*/ 532 h 532"/>
                  <a:gd name="T4" fmla="*/ 134 w 147"/>
                  <a:gd name="T5" fmla="*/ 0 h 532"/>
                  <a:gd name="T6" fmla="*/ 147 w 147"/>
                  <a:gd name="T7" fmla="*/ 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532">
                    <a:moveTo>
                      <a:pt x="0" y="532"/>
                    </a:moveTo>
                    <a:lnTo>
                      <a:pt x="66" y="53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4" name="Rectangle 710"/>
              <p:cNvSpPr>
                <a:spLocks noChangeArrowheads="1"/>
              </p:cNvSpPr>
              <p:nvPr/>
            </p:nvSpPr>
            <p:spPr bwMode="auto">
              <a:xfrm>
                <a:off x="718" y="3364"/>
                <a:ext cx="17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At3g15190c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5" name="Rectangle 711"/>
              <p:cNvSpPr>
                <a:spLocks noChangeArrowheads="1"/>
              </p:cNvSpPr>
              <p:nvPr/>
            </p:nvSpPr>
            <p:spPr bwMode="auto">
              <a:xfrm>
                <a:off x="407" y="3367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6" name="Freeform 712"/>
              <p:cNvSpPr>
                <a:spLocks/>
              </p:cNvSpPr>
              <p:nvPr/>
            </p:nvSpPr>
            <p:spPr bwMode="auto">
              <a:xfrm>
                <a:off x="490" y="3382"/>
                <a:ext cx="77" cy="460"/>
              </a:xfrm>
              <a:custGeom>
                <a:avLst/>
                <a:gdLst>
                  <a:gd name="T0" fmla="*/ 0 w 83"/>
                  <a:gd name="T1" fmla="*/ 0 h 497"/>
                  <a:gd name="T2" fmla="*/ 15 w 83"/>
                  <a:gd name="T3" fmla="*/ 0 h 497"/>
                  <a:gd name="T4" fmla="*/ 83 w 83"/>
                  <a:gd name="T5" fmla="*/ 497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97">
                    <a:moveTo>
                      <a:pt x="0" y="0"/>
                    </a:moveTo>
                    <a:lnTo>
                      <a:pt x="15" y="0"/>
                    </a:lnTo>
                    <a:lnTo>
                      <a:pt x="83" y="49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7" name="Freeform 713"/>
              <p:cNvSpPr>
                <a:spLocks/>
              </p:cNvSpPr>
              <p:nvPr/>
            </p:nvSpPr>
            <p:spPr bwMode="auto">
              <a:xfrm>
                <a:off x="572" y="3382"/>
                <a:ext cx="136" cy="460"/>
              </a:xfrm>
              <a:custGeom>
                <a:avLst/>
                <a:gdLst>
                  <a:gd name="T0" fmla="*/ 0 w 147"/>
                  <a:gd name="T1" fmla="*/ 497 h 497"/>
                  <a:gd name="T2" fmla="*/ 66 w 147"/>
                  <a:gd name="T3" fmla="*/ 497 h 497"/>
                  <a:gd name="T4" fmla="*/ 134 w 147"/>
                  <a:gd name="T5" fmla="*/ 0 h 497"/>
                  <a:gd name="T6" fmla="*/ 147 w 147"/>
                  <a:gd name="T7" fmla="*/ 0 h 4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97">
                    <a:moveTo>
                      <a:pt x="0" y="497"/>
                    </a:moveTo>
                    <a:lnTo>
                      <a:pt x="66" y="49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48" name="Rectangle 714"/>
              <p:cNvSpPr>
                <a:spLocks noChangeArrowheads="1"/>
              </p:cNvSpPr>
              <p:nvPr/>
            </p:nvSpPr>
            <p:spPr bwMode="auto">
              <a:xfrm>
                <a:off x="718" y="3399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At3g17300a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49" name="Rectangle 715"/>
              <p:cNvSpPr>
                <a:spLocks noChangeArrowheads="1"/>
              </p:cNvSpPr>
              <p:nvPr/>
            </p:nvSpPr>
            <p:spPr bwMode="auto">
              <a:xfrm>
                <a:off x="889" y="3399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At3g16640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0" name="Rectangle 716"/>
              <p:cNvSpPr>
                <a:spLocks noChangeArrowheads="1"/>
              </p:cNvSpPr>
              <p:nvPr/>
            </p:nvSpPr>
            <p:spPr bwMode="auto">
              <a:xfrm>
                <a:off x="407" y="3402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1" name="Freeform 717"/>
              <p:cNvSpPr>
                <a:spLocks/>
              </p:cNvSpPr>
              <p:nvPr/>
            </p:nvSpPr>
            <p:spPr bwMode="auto">
              <a:xfrm>
                <a:off x="490" y="3417"/>
                <a:ext cx="77" cy="428"/>
              </a:xfrm>
              <a:custGeom>
                <a:avLst/>
                <a:gdLst>
                  <a:gd name="T0" fmla="*/ 0 w 83"/>
                  <a:gd name="T1" fmla="*/ 0 h 462"/>
                  <a:gd name="T2" fmla="*/ 15 w 83"/>
                  <a:gd name="T3" fmla="*/ 0 h 462"/>
                  <a:gd name="T4" fmla="*/ 83 w 83"/>
                  <a:gd name="T5" fmla="*/ 462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62">
                    <a:moveTo>
                      <a:pt x="0" y="0"/>
                    </a:moveTo>
                    <a:lnTo>
                      <a:pt x="15" y="0"/>
                    </a:lnTo>
                    <a:lnTo>
                      <a:pt x="83" y="46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2" name="Freeform 718"/>
              <p:cNvSpPr>
                <a:spLocks/>
              </p:cNvSpPr>
              <p:nvPr/>
            </p:nvSpPr>
            <p:spPr bwMode="auto">
              <a:xfrm>
                <a:off x="572" y="3417"/>
                <a:ext cx="136" cy="428"/>
              </a:xfrm>
              <a:custGeom>
                <a:avLst/>
                <a:gdLst>
                  <a:gd name="T0" fmla="*/ 0 w 147"/>
                  <a:gd name="T1" fmla="*/ 462 h 462"/>
                  <a:gd name="T2" fmla="*/ 66 w 147"/>
                  <a:gd name="T3" fmla="*/ 462 h 462"/>
                  <a:gd name="T4" fmla="*/ 134 w 147"/>
                  <a:gd name="T5" fmla="*/ 0 h 462"/>
                  <a:gd name="T6" fmla="*/ 147 w 147"/>
                  <a:gd name="T7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62">
                    <a:moveTo>
                      <a:pt x="0" y="462"/>
                    </a:moveTo>
                    <a:lnTo>
                      <a:pt x="66" y="46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3" name="Line 719"/>
              <p:cNvSpPr>
                <a:spLocks noChangeShapeType="1"/>
              </p:cNvSpPr>
              <p:nvPr/>
            </p:nvSpPr>
            <p:spPr bwMode="auto">
              <a:xfrm>
                <a:off x="710" y="3405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4" name="Rectangle 720"/>
              <p:cNvSpPr>
                <a:spLocks noChangeArrowheads="1"/>
              </p:cNvSpPr>
              <p:nvPr/>
            </p:nvSpPr>
            <p:spPr bwMode="auto">
              <a:xfrm>
                <a:off x="718" y="3435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cnu_m324a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5" name="Rectangle 721"/>
              <p:cNvSpPr>
                <a:spLocks noChangeArrowheads="1"/>
              </p:cNvSpPr>
              <p:nvPr/>
            </p:nvSpPr>
            <p:spPr bwMode="auto">
              <a:xfrm>
                <a:off x="884" y="3435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cnu_m479a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6" name="Rectangle 722"/>
              <p:cNvSpPr>
                <a:spLocks noChangeArrowheads="1"/>
              </p:cNvSpPr>
              <p:nvPr/>
            </p:nvSpPr>
            <p:spPr bwMode="auto">
              <a:xfrm>
                <a:off x="407" y="3437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57" name="Freeform 723"/>
              <p:cNvSpPr>
                <a:spLocks/>
              </p:cNvSpPr>
              <p:nvPr/>
            </p:nvSpPr>
            <p:spPr bwMode="auto">
              <a:xfrm>
                <a:off x="490" y="3452"/>
                <a:ext cx="77" cy="407"/>
              </a:xfrm>
              <a:custGeom>
                <a:avLst/>
                <a:gdLst>
                  <a:gd name="T0" fmla="*/ 0 w 83"/>
                  <a:gd name="T1" fmla="*/ 0 h 439"/>
                  <a:gd name="T2" fmla="*/ 15 w 83"/>
                  <a:gd name="T3" fmla="*/ 0 h 439"/>
                  <a:gd name="T4" fmla="*/ 83 w 83"/>
                  <a:gd name="T5" fmla="*/ 439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39">
                    <a:moveTo>
                      <a:pt x="0" y="0"/>
                    </a:moveTo>
                    <a:lnTo>
                      <a:pt x="15" y="0"/>
                    </a:lnTo>
                    <a:lnTo>
                      <a:pt x="83" y="43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8" name="Freeform 724"/>
              <p:cNvSpPr>
                <a:spLocks/>
              </p:cNvSpPr>
              <p:nvPr/>
            </p:nvSpPr>
            <p:spPr bwMode="auto">
              <a:xfrm>
                <a:off x="572" y="3452"/>
                <a:ext cx="136" cy="407"/>
              </a:xfrm>
              <a:custGeom>
                <a:avLst/>
                <a:gdLst>
                  <a:gd name="T0" fmla="*/ 0 w 147"/>
                  <a:gd name="T1" fmla="*/ 439 h 439"/>
                  <a:gd name="T2" fmla="*/ 66 w 147"/>
                  <a:gd name="T3" fmla="*/ 439 h 439"/>
                  <a:gd name="T4" fmla="*/ 134 w 147"/>
                  <a:gd name="T5" fmla="*/ 0 h 439"/>
                  <a:gd name="T6" fmla="*/ 147 w 147"/>
                  <a:gd name="T7" fmla="*/ 0 h 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39">
                    <a:moveTo>
                      <a:pt x="0" y="439"/>
                    </a:moveTo>
                    <a:lnTo>
                      <a:pt x="66" y="43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59" name="Line 725"/>
              <p:cNvSpPr>
                <a:spLocks noChangeShapeType="1"/>
              </p:cNvSpPr>
              <p:nvPr/>
            </p:nvSpPr>
            <p:spPr bwMode="auto">
              <a:xfrm>
                <a:off x="710" y="3440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0" name="Rectangle 726"/>
              <p:cNvSpPr>
                <a:spLocks noChangeArrowheads="1"/>
              </p:cNvSpPr>
              <p:nvPr/>
            </p:nvSpPr>
            <p:spPr bwMode="auto">
              <a:xfrm>
                <a:off x="718" y="3470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At3g15120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1" name="Rectangle 727"/>
              <p:cNvSpPr>
                <a:spLocks noChangeArrowheads="1"/>
              </p:cNvSpPr>
              <p:nvPr/>
            </p:nvSpPr>
            <p:spPr bwMode="auto">
              <a:xfrm>
                <a:off x="407" y="3473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2" name="Freeform 728"/>
              <p:cNvSpPr>
                <a:spLocks/>
              </p:cNvSpPr>
              <p:nvPr/>
            </p:nvSpPr>
            <p:spPr bwMode="auto">
              <a:xfrm>
                <a:off x="490" y="3487"/>
                <a:ext cx="77" cy="375"/>
              </a:xfrm>
              <a:custGeom>
                <a:avLst/>
                <a:gdLst>
                  <a:gd name="T0" fmla="*/ 0 w 83"/>
                  <a:gd name="T1" fmla="*/ 0 h 404"/>
                  <a:gd name="T2" fmla="*/ 15 w 83"/>
                  <a:gd name="T3" fmla="*/ 0 h 404"/>
                  <a:gd name="T4" fmla="*/ 83 w 83"/>
                  <a:gd name="T5" fmla="*/ 404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04">
                    <a:moveTo>
                      <a:pt x="0" y="0"/>
                    </a:moveTo>
                    <a:lnTo>
                      <a:pt x="15" y="0"/>
                    </a:lnTo>
                    <a:lnTo>
                      <a:pt x="83" y="40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3" name="Freeform 729"/>
              <p:cNvSpPr>
                <a:spLocks/>
              </p:cNvSpPr>
              <p:nvPr/>
            </p:nvSpPr>
            <p:spPr bwMode="auto">
              <a:xfrm>
                <a:off x="572" y="3487"/>
                <a:ext cx="136" cy="375"/>
              </a:xfrm>
              <a:custGeom>
                <a:avLst/>
                <a:gdLst>
                  <a:gd name="T0" fmla="*/ 0 w 147"/>
                  <a:gd name="T1" fmla="*/ 404 h 404"/>
                  <a:gd name="T2" fmla="*/ 66 w 147"/>
                  <a:gd name="T3" fmla="*/ 404 h 404"/>
                  <a:gd name="T4" fmla="*/ 134 w 147"/>
                  <a:gd name="T5" fmla="*/ 0 h 404"/>
                  <a:gd name="T6" fmla="*/ 147 w 147"/>
                  <a:gd name="T7" fmla="*/ 0 h 4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04">
                    <a:moveTo>
                      <a:pt x="0" y="404"/>
                    </a:moveTo>
                    <a:lnTo>
                      <a:pt x="66" y="40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4" name="Rectangle 730"/>
              <p:cNvSpPr>
                <a:spLocks noChangeArrowheads="1"/>
              </p:cNvSpPr>
              <p:nvPr/>
            </p:nvSpPr>
            <p:spPr bwMode="auto">
              <a:xfrm>
                <a:off x="718" y="3505"/>
                <a:ext cx="14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Na10-A09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5" name="Rectangle 731"/>
              <p:cNvSpPr>
                <a:spLocks noChangeArrowheads="1"/>
              </p:cNvSpPr>
              <p:nvPr/>
            </p:nvSpPr>
            <p:spPr bwMode="auto">
              <a:xfrm>
                <a:off x="407" y="3508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111.5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6" name="Freeform 732"/>
              <p:cNvSpPr>
                <a:spLocks/>
              </p:cNvSpPr>
              <p:nvPr/>
            </p:nvSpPr>
            <p:spPr bwMode="auto">
              <a:xfrm>
                <a:off x="490" y="3523"/>
                <a:ext cx="77" cy="380"/>
              </a:xfrm>
              <a:custGeom>
                <a:avLst/>
                <a:gdLst>
                  <a:gd name="T0" fmla="*/ 0 w 83"/>
                  <a:gd name="T1" fmla="*/ 0 h 411"/>
                  <a:gd name="T2" fmla="*/ 15 w 83"/>
                  <a:gd name="T3" fmla="*/ 0 h 411"/>
                  <a:gd name="T4" fmla="*/ 83 w 83"/>
                  <a:gd name="T5" fmla="*/ 41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11">
                    <a:moveTo>
                      <a:pt x="0" y="0"/>
                    </a:moveTo>
                    <a:lnTo>
                      <a:pt x="15" y="0"/>
                    </a:lnTo>
                    <a:lnTo>
                      <a:pt x="83" y="41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7" name="Freeform 733"/>
              <p:cNvSpPr>
                <a:spLocks/>
              </p:cNvSpPr>
              <p:nvPr/>
            </p:nvSpPr>
            <p:spPr bwMode="auto">
              <a:xfrm>
                <a:off x="572" y="3523"/>
                <a:ext cx="136" cy="380"/>
              </a:xfrm>
              <a:custGeom>
                <a:avLst/>
                <a:gdLst>
                  <a:gd name="T0" fmla="*/ 0 w 147"/>
                  <a:gd name="T1" fmla="*/ 411 h 411"/>
                  <a:gd name="T2" fmla="*/ 66 w 147"/>
                  <a:gd name="T3" fmla="*/ 411 h 411"/>
                  <a:gd name="T4" fmla="*/ 134 w 147"/>
                  <a:gd name="T5" fmla="*/ 0 h 411"/>
                  <a:gd name="T6" fmla="*/ 147 w 147"/>
                  <a:gd name="T7" fmla="*/ 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11">
                    <a:moveTo>
                      <a:pt x="0" y="411"/>
                    </a:moveTo>
                    <a:lnTo>
                      <a:pt x="66" y="41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68" name="Rectangle 734"/>
              <p:cNvSpPr>
                <a:spLocks noChangeArrowheads="1"/>
              </p:cNvSpPr>
              <p:nvPr/>
            </p:nvSpPr>
            <p:spPr bwMode="auto">
              <a:xfrm>
                <a:off x="718" y="3540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At3g21400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69" name="Rectangle 735"/>
              <p:cNvSpPr>
                <a:spLocks noChangeArrowheads="1"/>
              </p:cNvSpPr>
              <p:nvPr/>
            </p:nvSpPr>
            <p:spPr bwMode="auto">
              <a:xfrm>
                <a:off x="407" y="3543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112.1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0" name="Freeform 736"/>
              <p:cNvSpPr>
                <a:spLocks/>
              </p:cNvSpPr>
              <p:nvPr/>
            </p:nvSpPr>
            <p:spPr bwMode="auto">
              <a:xfrm>
                <a:off x="490" y="3558"/>
                <a:ext cx="77" cy="362"/>
              </a:xfrm>
              <a:custGeom>
                <a:avLst/>
                <a:gdLst>
                  <a:gd name="T0" fmla="*/ 0 w 83"/>
                  <a:gd name="T1" fmla="*/ 0 h 391"/>
                  <a:gd name="T2" fmla="*/ 15 w 83"/>
                  <a:gd name="T3" fmla="*/ 0 h 391"/>
                  <a:gd name="T4" fmla="*/ 83 w 83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1">
                    <a:moveTo>
                      <a:pt x="0" y="0"/>
                    </a:moveTo>
                    <a:lnTo>
                      <a:pt x="15" y="0"/>
                    </a:lnTo>
                    <a:lnTo>
                      <a:pt x="83" y="39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1" name="Freeform 737"/>
              <p:cNvSpPr>
                <a:spLocks/>
              </p:cNvSpPr>
              <p:nvPr/>
            </p:nvSpPr>
            <p:spPr bwMode="auto">
              <a:xfrm>
                <a:off x="572" y="3558"/>
                <a:ext cx="136" cy="362"/>
              </a:xfrm>
              <a:custGeom>
                <a:avLst/>
                <a:gdLst>
                  <a:gd name="T0" fmla="*/ 0 w 147"/>
                  <a:gd name="T1" fmla="*/ 391 h 391"/>
                  <a:gd name="T2" fmla="*/ 66 w 147"/>
                  <a:gd name="T3" fmla="*/ 391 h 391"/>
                  <a:gd name="T4" fmla="*/ 134 w 147"/>
                  <a:gd name="T5" fmla="*/ 0 h 391"/>
                  <a:gd name="T6" fmla="*/ 147 w 147"/>
                  <a:gd name="T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1">
                    <a:moveTo>
                      <a:pt x="0" y="391"/>
                    </a:moveTo>
                    <a:lnTo>
                      <a:pt x="66" y="39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2" name="Rectangle 738"/>
              <p:cNvSpPr>
                <a:spLocks noChangeArrowheads="1"/>
              </p:cNvSpPr>
              <p:nvPr/>
            </p:nvSpPr>
            <p:spPr bwMode="auto">
              <a:xfrm>
                <a:off x="718" y="3575"/>
                <a:ext cx="18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p45m43v250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3" name="Rectangle 739"/>
              <p:cNvSpPr>
                <a:spLocks noChangeArrowheads="1"/>
              </p:cNvSpPr>
              <p:nvPr/>
            </p:nvSpPr>
            <p:spPr bwMode="auto">
              <a:xfrm>
                <a:off x="407" y="3578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114.7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4" name="Freeform 740"/>
              <p:cNvSpPr>
                <a:spLocks/>
              </p:cNvSpPr>
              <p:nvPr/>
            </p:nvSpPr>
            <p:spPr bwMode="auto">
              <a:xfrm>
                <a:off x="490" y="3593"/>
                <a:ext cx="77" cy="399"/>
              </a:xfrm>
              <a:custGeom>
                <a:avLst/>
                <a:gdLst>
                  <a:gd name="T0" fmla="*/ 0 w 83"/>
                  <a:gd name="T1" fmla="*/ 0 h 431"/>
                  <a:gd name="T2" fmla="*/ 15 w 83"/>
                  <a:gd name="T3" fmla="*/ 0 h 431"/>
                  <a:gd name="T4" fmla="*/ 83 w 83"/>
                  <a:gd name="T5" fmla="*/ 431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31">
                    <a:moveTo>
                      <a:pt x="0" y="0"/>
                    </a:moveTo>
                    <a:lnTo>
                      <a:pt x="15" y="0"/>
                    </a:lnTo>
                    <a:lnTo>
                      <a:pt x="83" y="43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5" name="Freeform 741"/>
              <p:cNvSpPr>
                <a:spLocks/>
              </p:cNvSpPr>
              <p:nvPr/>
            </p:nvSpPr>
            <p:spPr bwMode="auto">
              <a:xfrm>
                <a:off x="572" y="3593"/>
                <a:ext cx="136" cy="399"/>
              </a:xfrm>
              <a:custGeom>
                <a:avLst/>
                <a:gdLst>
                  <a:gd name="T0" fmla="*/ 0 w 147"/>
                  <a:gd name="T1" fmla="*/ 431 h 431"/>
                  <a:gd name="T2" fmla="*/ 66 w 147"/>
                  <a:gd name="T3" fmla="*/ 431 h 431"/>
                  <a:gd name="T4" fmla="*/ 134 w 147"/>
                  <a:gd name="T5" fmla="*/ 0 h 431"/>
                  <a:gd name="T6" fmla="*/ 147 w 147"/>
                  <a:gd name="T7" fmla="*/ 0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31">
                    <a:moveTo>
                      <a:pt x="0" y="431"/>
                    </a:moveTo>
                    <a:lnTo>
                      <a:pt x="66" y="43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6" name="Rectangle 742"/>
              <p:cNvSpPr>
                <a:spLocks noChangeArrowheads="1"/>
              </p:cNvSpPr>
              <p:nvPr/>
            </p:nvSpPr>
            <p:spPr bwMode="auto">
              <a:xfrm>
                <a:off x="718" y="3611"/>
                <a:ext cx="15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cnu_m73a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7" name="Rectangle 743"/>
              <p:cNvSpPr>
                <a:spLocks noChangeArrowheads="1"/>
              </p:cNvSpPr>
              <p:nvPr/>
            </p:nvSpPr>
            <p:spPr bwMode="auto">
              <a:xfrm>
                <a:off x="407" y="3613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116.0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78" name="Freeform 744"/>
              <p:cNvSpPr>
                <a:spLocks/>
              </p:cNvSpPr>
              <p:nvPr/>
            </p:nvSpPr>
            <p:spPr bwMode="auto">
              <a:xfrm>
                <a:off x="490" y="3628"/>
                <a:ext cx="77" cy="400"/>
              </a:xfrm>
              <a:custGeom>
                <a:avLst/>
                <a:gdLst>
                  <a:gd name="T0" fmla="*/ 0 w 83"/>
                  <a:gd name="T1" fmla="*/ 0 h 432"/>
                  <a:gd name="T2" fmla="*/ 15 w 83"/>
                  <a:gd name="T3" fmla="*/ 0 h 432"/>
                  <a:gd name="T4" fmla="*/ 83 w 83"/>
                  <a:gd name="T5" fmla="*/ 432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32">
                    <a:moveTo>
                      <a:pt x="0" y="0"/>
                    </a:moveTo>
                    <a:lnTo>
                      <a:pt x="15" y="0"/>
                    </a:lnTo>
                    <a:lnTo>
                      <a:pt x="83" y="43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79" name="Freeform 745"/>
              <p:cNvSpPr>
                <a:spLocks/>
              </p:cNvSpPr>
              <p:nvPr/>
            </p:nvSpPr>
            <p:spPr bwMode="auto">
              <a:xfrm>
                <a:off x="572" y="3628"/>
                <a:ext cx="136" cy="400"/>
              </a:xfrm>
              <a:custGeom>
                <a:avLst/>
                <a:gdLst>
                  <a:gd name="T0" fmla="*/ 0 w 147"/>
                  <a:gd name="T1" fmla="*/ 432 h 432"/>
                  <a:gd name="T2" fmla="*/ 66 w 147"/>
                  <a:gd name="T3" fmla="*/ 432 h 432"/>
                  <a:gd name="T4" fmla="*/ 134 w 147"/>
                  <a:gd name="T5" fmla="*/ 0 h 432"/>
                  <a:gd name="T6" fmla="*/ 147 w 147"/>
                  <a:gd name="T7" fmla="*/ 0 h 4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32">
                    <a:moveTo>
                      <a:pt x="0" y="432"/>
                    </a:moveTo>
                    <a:lnTo>
                      <a:pt x="66" y="43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0" name="Rectangle 746"/>
              <p:cNvSpPr>
                <a:spLocks noChangeArrowheads="1"/>
              </p:cNvSpPr>
              <p:nvPr/>
            </p:nvSpPr>
            <p:spPr bwMode="auto">
              <a:xfrm>
                <a:off x="718" y="3646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BrgMS3081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1" name="Rectangle 747"/>
              <p:cNvSpPr>
                <a:spLocks noChangeArrowheads="1"/>
              </p:cNvSpPr>
              <p:nvPr/>
            </p:nvSpPr>
            <p:spPr bwMode="auto">
              <a:xfrm>
                <a:off x="407" y="3649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117.0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2" name="Freeform 748"/>
              <p:cNvSpPr>
                <a:spLocks/>
              </p:cNvSpPr>
              <p:nvPr/>
            </p:nvSpPr>
            <p:spPr bwMode="auto">
              <a:xfrm>
                <a:off x="490" y="3663"/>
                <a:ext cx="77" cy="393"/>
              </a:xfrm>
              <a:custGeom>
                <a:avLst/>
                <a:gdLst>
                  <a:gd name="T0" fmla="*/ 0 w 83"/>
                  <a:gd name="T1" fmla="*/ 0 h 424"/>
                  <a:gd name="T2" fmla="*/ 15 w 83"/>
                  <a:gd name="T3" fmla="*/ 0 h 424"/>
                  <a:gd name="T4" fmla="*/ 83 w 83"/>
                  <a:gd name="T5" fmla="*/ 424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24">
                    <a:moveTo>
                      <a:pt x="0" y="0"/>
                    </a:moveTo>
                    <a:lnTo>
                      <a:pt x="15" y="0"/>
                    </a:lnTo>
                    <a:lnTo>
                      <a:pt x="83" y="42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3" name="Freeform 749"/>
              <p:cNvSpPr>
                <a:spLocks/>
              </p:cNvSpPr>
              <p:nvPr/>
            </p:nvSpPr>
            <p:spPr bwMode="auto">
              <a:xfrm>
                <a:off x="572" y="3663"/>
                <a:ext cx="136" cy="393"/>
              </a:xfrm>
              <a:custGeom>
                <a:avLst/>
                <a:gdLst>
                  <a:gd name="T0" fmla="*/ 0 w 147"/>
                  <a:gd name="T1" fmla="*/ 424 h 424"/>
                  <a:gd name="T2" fmla="*/ 66 w 147"/>
                  <a:gd name="T3" fmla="*/ 424 h 424"/>
                  <a:gd name="T4" fmla="*/ 134 w 147"/>
                  <a:gd name="T5" fmla="*/ 0 h 424"/>
                  <a:gd name="T6" fmla="*/ 147 w 147"/>
                  <a:gd name="T7" fmla="*/ 0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24">
                    <a:moveTo>
                      <a:pt x="0" y="424"/>
                    </a:moveTo>
                    <a:lnTo>
                      <a:pt x="66" y="42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4" name="Rectangle 750"/>
              <p:cNvSpPr>
                <a:spLocks noChangeArrowheads="1"/>
              </p:cNvSpPr>
              <p:nvPr/>
            </p:nvSpPr>
            <p:spPr bwMode="auto">
              <a:xfrm>
                <a:off x="718" y="3681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At3g54670b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5" name="Rectangle 751"/>
              <p:cNvSpPr>
                <a:spLocks noChangeArrowheads="1"/>
              </p:cNvSpPr>
              <p:nvPr/>
            </p:nvSpPr>
            <p:spPr bwMode="auto">
              <a:xfrm>
                <a:off x="407" y="3684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118.0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6" name="Freeform 752"/>
              <p:cNvSpPr>
                <a:spLocks/>
              </p:cNvSpPr>
              <p:nvPr/>
            </p:nvSpPr>
            <p:spPr bwMode="auto">
              <a:xfrm>
                <a:off x="490" y="3699"/>
                <a:ext cx="77" cy="385"/>
              </a:xfrm>
              <a:custGeom>
                <a:avLst/>
                <a:gdLst>
                  <a:gd name="T0" fmla="*/ 0 w 83"/>
                  <a:gd name="T1" fmla="*/ 0 h 416"/>
                  <a:gd name="T2" fmla="*/ 15 w 83"/>
                  <a:gd name="T3" fmla="*/ 0 h 416"/>
                  <a:gd name="T4" fmla="*/ 83 w 83"/>
                  <a:gd name="T5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16">
                    <a:moveTo>
                      <a:pt x="0" y="0"/>
                    </a:moveTo>
                    <a:lnTo>
                      <a:pt x="15" y="0"/>
                    </a:lnTo>
                    <a:lnTo>
                      <a:pt x="83" y="41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7" name="Freeform 753"/>
              <p:cNvSpPr>
                <a:spLocks/>
              </p:cNvSpPr>
              <p:nvPr/>
            </p:nvSpPr>
            <p:spPr bwMode="auto">
              <a:xfrm>
                <a:off x="572" y="3699"/>
                <a:ext cx="136" cy="385"/>
              </a:xfrm>
              <a:custGeom>
                <a:avLst/>
                <a:gdLst>
                  <a:gd name="T0" fmla="*/ 0 w 147"/>
                  <a:gd name="T1" fmla="*/ 416 h 416"/>
                  <a:gd name="T2" fmla="*/ 66 w 147"/>
                  <a:gd name="T3" fmla="*/ 416 h 416"/>
                  <a:gd name="T4" fmla="*/ 134 w 147"/>
                  <a:gd name="T5" fmla="*/ 0 h 416"/>
                  <a:gd name="T6" fmla="*/ 147 w 147"/>
                  <a:gd name="T7" fmla="*/ 0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16">
                    <a:moveTo>
                      <a:pt x="0" y="416"/>
                    </a:moveTo>
                    <a:lnTo>
                      <a:pt x="66" y="41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88" name="Rectangle 754"/>
              <p:cNvSpPr>
                <a:spLocks noChangeArrowheads="1"/>
              </p:cNvSpPr>
              <p:nvPr/>
            </p:nvSpPr>
            <p:spPr bwMode="auto">
              <a:xfrm>
                <a:off x="718" y="3716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BrgMS2941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89" name="Rectangle 755"/>
              <p:cNvSpPr>
                <a:spLocks noChangeArrowheads="1"/>
              </p:cNvSpPr>
              <p:nvPr/>
            </p:nvSpPr>
            <p:spPr bwMode="auto">
              <a:xfrm>
                <a:off x="407" y="3719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119.3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0" name="Freeform 756"/>
              <p:cNvSpPr>
                <a:spLocks/>
              </p:cNvSpPr>
              <p:nvPr/>
            </p:nvSpPr>
            <p:spPr bwMode="auto">
              <a:xfrm>
                <a:off x="490" y="3734"/>
                <a:ext cx="77" cy="386"/>
              </a:xfrm>
              <a:custGeom>
                <a:avLst/>
                <a:gdLst>
                  <a:gd name="T0" fmla="*/ 0 w 83"/>
                  <a:gd name="T1" fmla="*/ 0 h 417"/>
                  <a:gd name="T2" fmla="*/ 15 w 83"/>
                  <a:gd name="T3" fmla="*/ 0 h 417"/>
                  <a:gd name="T4" fmla="*/ 83 w 83"/>
                  <a:gd name="T5" fmla="*/ 417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17">
                    <a:moveTo>
                      <a:pt x="0" y="0"/>
                    </a:moveTo>
                    <a:lnTo>
                      <a:pt x="15" y="0"/>
                    </a:lnTo>
                    <a:lnTo>
                      <a:pt x="83" y="41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1" name="Freeform 757"/>
              <p:cNvSpPr>
                <a:spLocks/>
              </p:cNvSpPr>
              <p:nvPr/>
            </p:nvSpPr>
            <p:spPr bwMode="auto">
              <a:xfrm>
                <a:off x="572" y="3734"/>
                <a:ext cx="136" cy="386"/>
              </a:xfrm>
              <a:custGeom>
                <a:avLst/>
                <a:gdLst>
                  <a:gd name="T0" fmla="*/ 0 w 147"/>
                  <a:gd name="T1" fmla="*/ 417 h 417"/>
                  <a:gd name="T2" fmla="*/ 66 w 147"/>
                  <a:gd name="T3" fmla="*/ 417 h 417"/>
                  <a:gd name="T4" fmla="*/ 134 w 147"/>
                  <a:gd name="T5" fmla="*/ 0 h 417"/>
                  <a:gd name="T6" fmla="*/ 147 w 147"/>
                  <a:gd name="T7" fmla="*/ 0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17">
                    <a:moveTo>
                      <a:pt x="0" y="417"/>
                    </a:moveTo>
                    <a:lnTo>
                      <a:pt x="66" y="41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2" name="Rectangle 758"/>
              <p:cNvSpPr>
                <a:spLocks noChangeArrowheads="1"/>
              </p:cNvSpPr>
              <p:nvPr/>
            </p:nvSpPr>
            <p:spPr bwMode="auto">
              <a:xfrm>
                <a:off x="718" y="3751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At2g05755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3" name="Rectangle 759"/>
              <p:cNvSpPr>
                <a:spLocks noChangeArrowheads="1"/>
              </p:cNvSpPr>
              <p:nvPr/>
            </p:nvSpPr>
            <p:spPr bwMode="auto">
              <a:xfrm>
                <a:off x="407" y="3754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119.7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4" name="Freeform 760"/>
              <p:cNvSpPr>
                <a:spLocks/>
              </p:cNvSpPr>
              <p:nvPr/>
            </p:nvSpPr>
            <p:spPr bwMode="auto">
              <a:xfrm>
                <a:off x="490" y="3769"/>
                <a:ext cx="77" cy="362"/>
              </a:xfrm>
              <a:custGeom>
                <a:avLst/>
                <a:gdLst>
                  <a:gd name="T0" fmla="*/ 0 w 83"/>
                  <a:gd name="T1" fmla="*/ 0 h 391"/>
                  <a:gd name="T2" fmla="*/ 15 w 83"/>
                  <a:gd name="T3" fmla="*/ 0 h 391"/>
                  <a:gd name="T4" fmla="*/ 83 w 83"/>
                  <a:gd name="T5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1">
                    <a:moveTo>
                      <a:pt x="0" y="0"/>
                    </a:moveTo>
                    <a:lnTo>
                      <a:pt x="15" y="0"/>
                    </a:lnTo>
                    <a:lnTo>
                      <a:pt x="83" y="39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5" name="Freeform 761"/>
              <p:cNvSpPr>
                <a:spLocks/>
              </p:cNvSpPr>
              <p:nvPr/>
            </p:nvSpPr>
            <p:spPr bwMode="auto">
              <a:xfrm>
                <a:off x="572" y="3769"/>
                <a:ext cx="136" cy="362"/>
              </a:xfrm>
              <a:custGeom>
                <a:avLst/>
                <a:gdLst>
                  <a:gd name="T0" fmla="*/ 0 w 147"/>
                  <a:gd name="T1" fmla="*/ 391 h 391"/>
                  <a:gd name="T2" fmla="*/ 66 w 147"/>
                  <a:gd name="T3" fmla="*/ 391 h 391"/>
                  <a:gd name="T4" fmla="*/ 134 w 147"/>
                  <a:gd name="T5" fmla="*/ 0 h 391"/>
                  <a:gd name="T6" fmla="*/ 147 w 147"/>
                  <a:gd name="T7" fmla="*/ 0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1">
                    <a:moveTo>
                      <a:pt x="0" y="391"/>
                    </a:moveTo>
                    <a:lnTo>
                      <a:pt x="66" y="39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796" name="Rectangle 762"/>
              <p:cNvSpPr>
                <a:spLocks noChangeArrowheads="1"/>
              </p:cNvSpPr>
              <p:nvPr/>
            </p:nvSpPr>
            <p:spPr bwMode="auto">
              <a:xfrm>
                <a:off x="718" y="378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At5g35320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7" name="Rectangle 763"/>
              <p:cNvSpPr>
                <a:spLocks noChangeArrowheads="1"/>
              </p:cNvSpPr>
              <p:nvPr/>
            </p:nvSpPr>
            <p:spPr bwMode="auto">
              <a:xfrm>
                <a:off x="873" y="378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At2g05990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8" name="Rectangle 764"/>
              <p:cNvSpPr>
                <a:spLocks noChangeArrowheads="1"/>
              </p:cNvSpPr>
              <p:nvPr/>
            </p:nvSpPr>
            <p:spPr bwMode="auto">
              <a:xfrm>
                <a:off x="407" y="3789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99" name="Freeform 765"/>
              <p:cNvSpPr>
                <a:spLocks/>
              </p:cNvSpPr>
              <p:nvPr/>
            </p:nvSpPr>
            <p:spPr bwMode="auto">
              <a:xfrm>
                <a:off x="490" y="3804"/>
                <a:ext cx="77" cy="336"/>
              </a:xfrm>
              <a:custGeom>
                <a:avLst/>
                <a:gdLst>
                  <a:gd name="T0" fmla="*/ 0 w 83"/>
                  <a:gd name="T1" fmla="*/ 0 h 362"/>
                  <a:gd name="T2" fmla="*/ 15 w 83"/>
                  <a:gd name="T3" fmla="*/ 0 h 362"/>
                  <a:gd name="T4" fmla="*/ 83 w 83"/>
                  <a:gd name="T5" fmla="*/ 362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62">
                    <a:moveTo>
                      <a:pt x="0" y="0"/>
                    </a:moveTo>
                    <a:lnTo>
                      <a:pt x="15" y="0"/>
                    </a:lnTo>
                    <a:lnTo>
                      <a:pt x="83" y="36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0" name="Freeform 766"/>
              <p:cNvSpPr>
                <a:spLocks/>
              </p:cNvSpPr>
              <p:nvPr/>
            </p:nvSpPr>
            <p:spPr bwMode="auto">
              <a:xfrm>
                <a:off x="571" y="3803"/>
                <a:ext cx="138" cy="336"/>
              </a:xfrm>
              <a:custGeom>
                <a:avLst/>
                <a:gdLst>
                  <a:gd name="T0" fmla="*/ 0 w 149"/>
                  <a:gd name="T1" fmla="*/ 362 h 362"/>
                  <a:gd name="T2" fmla="*/ 67 w 149"/>
                  <a:gd name="T3" fmla="*/ 362 h 362"/>
                  <a:gd name="T4" fmla="*/ 135 w 149"/>
                  <a:gd name="T5" fmla="*/ 0 h 362"/>
                  <a:gd name="T6" fmla="*/ 149 w 149"/>
                  <a:gd name="T7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362">
                    <a:moveTo>
                      <a:pt x="0" y="362"/>
                    </a:moveTo>
                    <a:lnTo>
                      <a:pt x="67" y="362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1" name="Freeform 767"/>
              <p:cNvSpPr>
                <a:spLocks/>
              </p:cNvSpPr>
              <p:nvPr/>
            </p:nvSpPr>
            <p:spPr bwMode="auto">
              <a:xfrm>
                <a:off x="571" y="3806"/>
                <a:ext cx="138" cy="335"/>
              </a:xfrm>
              <a:custGeom>
                <a:avLst/>
                <a:gdLst>
                  <a:gd name="T0" fmla="*/ 0 w 149"/>
                  <a:gd name="T1" fmla="*/ 362 h 362"/>
                  <a:gd name="T2" fmla="*/ 67 w 149"/>
                  <a:gd name="T3" fmla="*/ 362 h 362"/>
                  <a:gd name="T4" fmla="*/ 135 w 149"/>
                  <a:gd name="T5" fmla="*/ 0 h 362"/>
                  <a:gd name="T6" fmla="*/ 149 w 149"/>
                  <a:gd name="T7" fmla="*/ 0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362">
                    <a:moveTo>
                      <a:pt x="0" y="362"/>
                    </a:moveTo>
                    <a:lnTo>
                      <a:pt x="67" y="362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2" name="Line 768"/>
              <p:cNvSpPr>
                <a:spLocks noChangeShapeType="1"/>
              </p:cNvSpPr>
              <p:nvPr/>
            </p:nvSpPr>
            <p:spPr bwMode="auto">
              <a:xfrm>
                <a:off x="710" y="3792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3" name="Rectangle 769"/>
              <p:cNvSpPr>
                <a:spLocks noChangeArrowheads="1"/>
              </p:cNvSpPr>
              <p:nvPr/>
            </p:nvSpPr>
            <p:spPr bwMode="auto">
              <a:xfrm>
                <a:off x="718" y="382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At2g14045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4" name="Rectangle 770"/>
              <p:cNvSpPr>
                <a:spLocks noChangeArrowheads="1"/>
              </p:cNvSpPr>
              <p:nvPr/>
            </p:nvSpPr>
            <p:spPr bwMode="auto">
              <a:xfrm>
                <a:off x="407" y="3825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5" name="Freeform 771"/>
              <p:cNvSpPr>
                <a:spLocks/>
              </p:cNvSpPr>
              <p:nvPr/>
            </p:nvSpPr>
            <p:spPr bwMode="auto">
              <a:xfrm>
                <a:off x="490" y="3839"/>
                <a:ext cx="77" cy="317"/>
              </a:xfrm>
              <a:custGeom>
                <a:avLst/>
                <a:gdLst>
                  <a:gd name="T0" fmla="*/ 0 w 83"/>
                  <a:gd name="T1" fmla="*/ 0 h 342"/>
                  <a:gd name="T2" fmla="*/ 15 w 83"/>
                  <a:gd name="T3" fmla="*/ 0 h 342"/>
                  <a:gd name="T4" fmla="*/ 83 w 83"/>
                  <a:gd name="T5" fmla="*/ 342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42">
                    <a:moveTo>
                      <a:pt x="0" y="0"/>
                    </a:moveTo>
                    <a:lnTo>
                      <a:pt x="15" y="0"/>
                    </a:lnTo>
                    <a:lnTo>
                      <a:pt x="83" y="34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6" name="Freeform 772"/>
              <p:cNvSpPr>
                <a:spLocks/>
              </p:cNvSpPr>
              <p:nvPr/>
            </p:nvSpPr>
            <p:spPr bwMode="auto">
              <a:xfrm>
                <a:off x="572" y="3839"/>
                <a:ext cx="136" cy="317"/>
              </a:xfrm>
              <a:custGeom>
                <a:avLst/>
                <a:gdLst>
                  <a:gd name="T0" fmla="*/ 0 w 147"/>
                  <a:gd name="T1" fmla="*/ 342 h 342"/>
                  <a:gd name="T2" fmla="*/ 66 w 147"/>
                  <a:gd name="T3" fmla="*/ 342 h 342"/>
                  <a:gd name="T4" fmla="*/ 134 w 147"/>
                  <a:gd name="T5" fmla="*/ 0 h 342"/>
                  <a:gd name="T6" fmla="*/ 147 w 147"/>
                  <a:gd name="T7" fmla="*/ 0 h 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42">
                    <a:moveTo>
                      <a:pt x="0" y="342"/>
                    </a:moveTo>
                    <a:lnTo>
                      <a:pt x="66" y="34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07" name="Rectangle 773"/>
              <p:cNvSpPr>
                <a:spLocks noChangeArrowheads="1"/>
              </p:cNvSpPr>
              <p:nvPr/>
            </p:nvSpPr>
            <p:spPr bwMode="auto">
              <a:xfrm>
                <a:off x="718" y="3857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At2g12462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8" name="Rectangle 774"/>
              <p:cNvSpPr>
                <a:spLocks noChangeArrowheads="1"/>
              </p:cNvSpPr>
              <p:nvPr/>
            </p:nvSpPr>
            <p:spPr bwMode="auto">
              <a:xfrm>
                <a:off x="407" y="3860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9" name="Freeform 775"/>
              <p:cNvSpPr>
                <a:spLocks/>
              </p:cNvSpPr>
              <p:nvPr/>
            </p:nvSpPr>
            <p:spPr bwMode="auto">
              <a:xfrm>
                <a:off x="490" y="3875"/>
                <a:ext cx="77" cy="284"/>
              </a:xfrm>
              <a:custGeom>
                <a:avLst/>
                <a:gdLst>
                  <a:gd name="T0" fmla="*/ 0 w 83"/>
                  <a:gd name="T1" fmla="*/ 0 h 307"/>
                  <a:gd name="T2" fmla="*/ 15 w 83"/>
                  <a:gd name="T3" fmla="*/ 0 h 307"/>
                  <a:gd name="T4" fmla="*/ 83 w 83"/>
                  <a:gd name="T5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07">
                    <a:moveTo>
                      <a:pt x="0" y="0"/>
                    </a:moveTo>
                    <a:lnTo>
                      <a:pt x="15" y="0"/>
                    </a:lnTo>
                    <a:lnTo>
                      <a:pt x="83" y="30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0" name="Freeform 776"/>
              <p:cNvSpPr>
                <a:spLocks/>
              </p:cNvSpPr>
              <p:nvPr/>
            </p:nvSpPr>
            <p:spPr bwMode="auto">
              <a:xfrm>
                <a:off x="572" y="3875"/>
                <a:ext cx="136" cy="284"/>
              </a:xfrm>
              <a:custGeom>
                <a:avLst/>
                <a:gdLst>
                  <a:gd name="T0" fmla="*/ 0 w 147"/>
                  <a:gd name="T1" fmla="*/ 307 h 307"/>
                  <a:gd name="T2" fmla="*/ 66 w 147"/>
                  <a:gd name="T3" fmla="*/ 307 h 307"/>
                  <a:gd name="T4" fmla="*/ 134 w 147"/>
                  <a:gd name="T5" fmla="*/ 0 h 307"/>
                  <a:gd name="T6" fmla="*/ 147 w 147"/>
                  <a:gd name="T7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07">
                    <a:moveTo>
                      <a:pt x="0" y="307"/>
                    </a:moveTo>
                    <a:lnTo>
                      <a:pt x="66" y="30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1" name="Rectangle 777"/>
              <p:cNvSpPr>
                <a:spLocks noChangeArrowheads="1"/>
              </p:cNvSpPr>
              <p:nvPr/>
            </p:nvSpPr>
            <p:spPr bwMode="auto">
              <a:xfrm>
                <a:off x="718" y="3892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At2g12400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2" name="Rectangle 778"/>
              <p:cNvSpPr>
                <a:spLocks noChangeArrowheads="1"/>
              </p:cNvSpPr>
              <p:nvPr/>
            </p:nvSpPr>
            <p:spPr bwMode="auto">
              <a:xfrm>
                <a:off x="407" y="3895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122.1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3" name="Freeform 779"/>
              <p:cNvSpPr>
                <a:spLocks/>
              </p:cNvSpPr>
              <p:nvPr/>
            </p:nvSpPr>
            <p:spPr bwMode="auto">
              <a:xfrm>
                <a:off x="490" y="3910"/>
                <a:ext cx="77" cy="288"/>
              </a:xfrm>
              <a:custGeom>
                <a:avLst/>
                <a:gdLst>
                  <a:gd name="T0" fmla="*/ 0 w 83"/>
                  <a:gd name="T1" fmla="*/ 0 h 311"/>
                  <a:gd name="T2" fmla="*/ 15 w 83"/>
                  <a:gd name="T3" fmla="*/ 0 h 311"/>
                  <a:gd name="T4" fmla="*/ 83 w 83"/>
                  <a:gd name="T5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1">
                    <a:moveTo>
                      <a:pt x="0" y="0"/>
                    </a:moveTo>
                    <a:lnTo>
                      <a:pt x="15" y="0"/>
                    </a:lnTo>
                    <a:lnTo>
                      <a:pt x="83" y="31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4" name="Freeform 780"/>
              <p:cNvSpPr>
                <a:spLocks/>
              </p:cNvSpPr>
              <p:nvPr/>
            </p:nvSpPr>
            <p:spPr bwMode="auto">
              <a:xfrm>
                <a:off x="572" y="3910"/>
                <a:ext cx="136" cy="288"/>
              </a:xfrm>
              <a:custGeom>
                <a:avLst/>
                <a:gdLst>
                  <a:gd name="T0" fmla="*/ 0 w 147"/>
                  <a:gd name="T1" fmla="*/ 311 h 311"/>
                  <a:gd name="T2" fmla="*/ 66 w 147"/>
                  <a:gd name="T3" fmla="*/ 311 h 311"/>
                  <a:gd name="T4" fmla="*/ 134 w 147"/>
                  <a:gd name="T5" fmla="*/ 0 h 311"/>
                  <a:gd name="T6" fmla="*/ 147 w 147"/>
                  <a:gd name="T7" fmla="*/ 0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1">
                    <a:moveTo>
                      <a:pt x="0" y="311"/>
                    </a:moveTo>
                    <a:lnTo>
                      <a:pt x="66" y="31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5" name="Rectangle 781"/>
              <p:cNvSpPr>
                <a:spLocks noChangeArrowheads="1"/>
              </p:cNvSpPr>
              <p:nvPr/>
            </p:nvSpPr>
            <p:spPr bwMode="auto">
              <a:xfrm>
                <a:off x="718" y="3927"/>
                <a:ext cx="17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BrgMS3024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6" name="Rectangle 782"/>
              <p:cNvSpPr>
                <a:spLocks noChangeArrowheads="1"/>
              </p:cNvSpPr>
              <p:nvPr/>
            </p:nvSpPr>
            <p:spPr bwMode="auto">
              <a:xfrm>
                <a:off x="407" y="3930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123.4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17" name="Freeform 783"/>
              <p:cNvSpPr>
                <a:spLocks/>
              </p:cNvSpPr>
              <p:nvPr/>
            </p:nvSpPr>
            <p:spPr bwMode="auto">
              <a:xfrm>
                <a:off x="490" y="3945"/>
                <a:ext cx="77" cy="289"/>
              </a:xfrm>
              <a:custGeom>
                <a:avLst/>
                <a:gdLst>
                  <a:gd name="T0" fmla="*/ 0 w 83"/>
                  <a:gd name="T1" fmla="*/ 0 h 312"/>
                  <a:gd name="T2" fmla="*/ 15 w 83"/>
                  <a:gd name="T3" fmla="*/ 0 h 312"/>
                  <a:gd name="T4" fmla="*/ 83 w 83"/>
                  <a:gd name="T5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2">
                    <a:moveTo>
                      <a:pt x="0" y="0"/>
                    </a:moveTo>
                    <a:lnTo>
                      <a:pt x="15" y="0"/>
                    </a:lnTo>
                    <a:lnTo>
                      <a:pt x="83" y="31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8" name="Freeform 784"/>
              <p:cNvSpPr>
                <a:spLocks/>
              </p:cNvSpPr>
              <p:nvPr/>
            </p:nvSpPr>
            <p:spPr bwMode="auto">
              <a:xfrm>
                <a:off x="572" y="3945"/>
                <a:ext cx="136" cy="289"/>
              </a:xfrm>
              <a:custGeom>
                <a:avLst/>
                <a:gdLst>
                  <a:gd name="T0" fmla="*/ 0 w 147"/>
                  <a:gd name="T1" fmla="*/ 312 h 312"/>
                  <a:gd name="T2" fmla="*/ 66 w 147"/>
                  <a:gd name="T3" fmla="*/ 312 h 312"/>
                  <a:gd name="T4" fmla="*/ 134 w 147"/>
                  <a:gd name="T5" fmla="*/ 0 h 312"/>
                  <a:gd name="T6" fmla="*/ 147 w 147"/>
                  <a:gd name="T7" fmla="*/ 0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2">
                    <a:moveTo>
                      <a:pt x="0" y="312"/>
                    </a:moveTo>
                    <a:lnTo>
                      <a:pt x="66" y="31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19" name="Rectangle 785"/>
              <p:cNvSpPr>
                <a:spLocks noChangeArrowheads="1"/>
              </p:cNvSpPr>
              <p:nvPr/>
            </p:nvSpPr>
            <p:spPr bwMode="auto">
              <a:xfrm>
                <a:off x="718" y="3963"/>
                <a:ext cx="153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BrgMS481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0" name="Rectangle 786"/>
              <p:cNvSpPr>
                <a:spLocks noChangeArrowheads="1"/>
              </p:cNvSpPr>
              <p:nvPr/>
            </p:nvSpPr>
            <p:spPr bwMode="auto">
              <a:xfrm>
                <a:off x="407" y="3965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125.1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1" name="Freeform 787"/>
              <p:cNvSpPr>
                <a:spLocks/>
              </p:cNvSpPr>
              <p:nvPr/>
            </p:nvSpPr>
            <p:spPr bwMode="auto">
              <a:xfrm>
                <a:off x="490" y="3980"/>
                <a:ext cx="77" cy="301"/>
              </a:xfrm>
              <a:custGeom>
                <a:avLst/>
                <a:gdLst>
                  <a:gd name="T0" fmla="*/ 0 w 83"/>
                  <a:gd name="T1" fmla="*/ 0 h 325"/>
                  <a:gd name="T2" fmla="*/ 15 w 83"/>
                  <a:gd name="T3" fmla="*/ 0 h 325"/>
                  <a:gd name="T4" fmla="*/ 83 w 83"/>
                  <a:gd name="T5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25">
                    <a:moveTo>
                      <a:pt x="0" y="0"/>
                    </a:moveTo>
                    <a:lnTo>
                      <a:pt x="15" y="0"/>
                    </a:lnTo>
                    <a:lnTo>
                      <a:pt x="83" y="32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2" name="Freeform 788"/>
              <p:cNvSpPr>
                <a:spLocks/>
              </p:cNvSpPr>
              <p:nvPr/>
            </p:nvSpPr>
            <p:spPr bwMode="auto">
              <a:xfrm>
                <a:off x="572" y="3980"/>
                <a:ext cx="136" cy="301"/>
              </a:xfrm>
              <a:custGeom>
                <a:avLst/>
                <a:gdLst>
                  <a:gd name="T0" fmla="*/ 0 w 147"/>
                  <a:gd name="T1" fmla="*/ 325 h 325"/>
                  <a:gd name="T2" fmla="*/ 66 w 147"/>
                  <a:gd name="T3" fmla="*/ 325 h 325"/>
                  <a:gd name="T4" fmla="*/ 134 w 147"/>
                  <a:gd name="T5" fmla="*/ 0 h 325"/>
                  <a:gd name="T6" fmla="*/ 147 w 147"/>
                  <a:gd name="T7" fmla="*/ 0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25">
                    <a:moveTo>
                      <a:pt x="0" y="325"/>
                    </a:moveTo>
                    <a:lnTo>
                      <a:pt x="66" y="32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3" name="Rectangle 789"/>
              <p:cNvSpPr>
                <a:spLocks noChangeArrowheads="1"/>
              </p:cNvSpPr>
              <p:nvPr/>
            </p:nvSpPr>
            <p:spPr bwMode="auto">
              <a:xfrm>
                <a:off x="718" y="3998"/>
                <a:ext cx="9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GE-R4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4" name="Rectangle 790"/>
              <p:cNvSpPr>
                <a:spLocks noChangeArrowheads="1"/>
              </p:cNvSpPr>
              <p:nvPr/>
            </p:nvSpPr>
            <p:spPr bwMode="auto">
              <a:xfrm>
                <a:off x="407" y="4001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125.3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5" name="Freeform 791"/>
              <p:cNvSpPr>
                <a:spLocks/>
              </p:cNvSpPr>
              <p:nvPr/>
            </p:nvSpPr>
            <p:spPr bwMode="auto">
              <a:xfrm>
                <a:off x="490" y="4016"/>
                <a:ext cx="77" cy="271"/>
              </a:xfrm>
              <a:custGeom>
                <a:avLst/>
                <a:gdLst>
                  <a:gd name="T0" fmla="*/ 0 w 83"/>
                  <a:gd name="T1" fmla="*/ 0 h 293"/>
                  <a:gd name="T2" fmla="*/ 15 w 83"/>
                  <a:gd name="T3" fmla="*/ 0 h 293"/>
                  <a:gd name="T4" fmla="*/ 83 w 83"/>
                  <a:gd name="T5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93">
                    <a:moveTo>
                      <a:pt x="0" y="0"/>
                    </a:moveTo>
                    <a:lnTo>
                      <a:pt x="15" y="0"/>
                    </a:lnTo>
                    <a:lnTo>
                      <a:pt x="83" y="29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6" name="Freeform 792"/>
              <p:cNvSpPr>
                <a:spLocks/>
              </p:cNvSpPr>
              <p:nvPr/>
            </p:nvSpPr>
            <p:spPr bwMode="auto">
              <a:xfrm>
                <a:off x="572" y="4016"/>
                <a:ext cx="136" cy="271"/>
              </a:xfrm>
              <a:custGeom>
                <a:avLst/>
                <a:gdLst>
                  <a:gd name="T0" fmla="*/ 0 w 147"/>
                  <a:gd name="T1" fmla="*/ 293 h 293"/>
                  <a:gd name="T2" fmla="*/ 66 w 147"/>
                  <a:gd name="T3" fmla="*/ 293 h 293"/>
                  <a:gd name="T4" fmla="*/ 134 w 147"/>
                  <a:gd name="T5" fmla="*/ 0 h 293"/>
                  <a:gd name="T6" fmla="*/ 147 w 147"/>
                  <a:gd name="T7" fmla="*/ 0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93">
                    <a:moveTo>
                      <a:pt x="0" y="293"/>
                    </a:moveTo>
                    <a:lnTo>
                      <a:pt x="66" y="29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27" name="Rectangle 793"/>
              <p:cNvSpPr>
                <a:spLocks noChangeArrowheads="1"/>
              </p:cNvSpPr>
              <p:nvPr/>
            </p:nvSpPr>
            <p:spPr bwMode="auto">
              <a:xfrm>
                <a:off x="718" y="4033"/>
                <a:ext cx="9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GE-R5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8" name="Rectangle 794"/>
              <p:cNvSpPr>
                <a:spLocks noChangeArrowheads="1"/>
              </p:cNvSpPr>
              <p:nvPr/>
            </p:nvSpPr>
            <p:spPr bwMode="auto">
              <a:xfrm>
                <a:off x="407" y="4036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125.4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29" name="Freeform 795"/>
              <p:cNvSpPr>
                <a:spLocks/>
              </p:cNvSpPr>
              <p:nvPr/>
            </p:nvSpPr>
            <p:spPr bwMode="auto">
              <a:xfrm>
                <a:off x="490" y="4051"/>
                <a:ext cx="77" cy="239"/>
              </a:xfrm>
              <a:custGeom>
                <a:avLst/>
                <a:gdLst>
                  <a:gd name="T0" fmla="*/ 0 w 83"/>
                  <a:gd name="T1" fmla="*/ 0 h 258"/>
                  <a:gd name="T2" fmla="*/ 15 w 83"/>
                  <a:gd name="T3" fmla="*/ 0 h 258"/>
                  <a:gd name="T4" fmla="*/ 83 w 83"/>
                  <a:gd name="T5" fmla="*/ 25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58">
                    <a:moveTo>
                      <a:pt x="0" y="0"/>
                    </a:moveTo>
                    <a:lnTo>
                      <a:pt x="15" y="0"/>
                    </a:lnTo>
                    <a:lnTo>
                      <a:pt x="83" y="25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0" name="Freeform 796"/>
              <p:cNvSpPr>
                <a:spLocks/>
              </p:cNvSpPr>
              <p:nvPr/>
            </p:nvSpPr>
            <p:spPr bwMode="auto">
              <a:xfrm>
                <a:off x="572" y="4051"/>
                <a:ext cx="136" cy="239"/>
              </a:xfrm>
              <a:custGeom>
                <a:avLst/>
                <a:gdLst>
                  <a:gd name="T0" fmla="*/ 0 w 147"/>
                  <a:gd name="T1" fmla="*/ 258 h 258"/>
                  <a:gd name="T2" fmla="*/ 66 w 147"/>
                  <a:gd name="T3" fmla="*/ 258 h 258"/>
                  <a:gd name="T4" fmla="*/ 134 w 147"/>
                  <a:gd name="T5" fmla="*/ 0 h 258"/>
                  <a:gd name="T6" fmla="*/ 147 w 147"/>
                  <a:gd name="T7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58">
                    <a:moveTo>
                      <a:pt x="0" y="258"/>
                    </a:moveTo>
                    <a:lnTo>
                      <a:pt x="66" y="25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1" name="Rectangle 797"/>
              <p:cNvSpPr>
                <a:spLocks noChangeArrowheads="1"/>
              </p:cNvSpPr>
              <p:nvPr/>
            </p:nvSpPr>
            <p:spPr bwMode="auto">
              <a:xfrm>
                <a:off x="718" y="4068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At5g61420a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2" name="Rectangle 798"/>
              <p:cNvSpPr>
                <a:spLocks noChangeArrowheads="1"/>
              </p:cNvSpPr>
              <p:nvPr/>
            </p:nvSpPr>
            <p:spPr bwMode="auto">
              <a:xfrm>
                <a:off x="407" y="4071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126.0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3" name="Freeform 799"/>
              <p:cNvSpPr>
                <a:spLocks/>
              </p:cNvSpPr>
              <p:nvPr/>
            </p:nvSpPr>
            <p:spPr bwMode="auto">
              <a:xfrm>
                <a:off x="490" y="4086"/>
                <a:ext cx="77" cy="220"/>
              </a:xfrm>
              <a:custGeom>
                <a:avLst/>
                <a:gdLst>
                  <a:gd name="T0" fmla="*/ 0 w 83"/>
                  <a:gd name="T1" fmla="*/ 0 h 238"/>
                  <a:gd name="T2" fmla="*/ 15 w 83"/>
                  <a:gd name="T3" fmla="*/ 0 h 238"/>
                  <a:gd name="T4" fmla="*/ 83 w 83"/>
                  <a:gd name="T5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8">
                    <a:moveTo>
                      <a:pt x="0" y="0"/>
                    </a:moveTo>
                    <a:lnTo>
                      <a:pt x="15" y="0"/>
                    </a:lnTo>
                    <a:lnTo>
                      <a:pt x="83" y="23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4" name="Freeform 800"/>
              <p:cNvSpPr>
                <a:spLocks/>
              </p:cNvSpPr>
              <p:nvPr/>
            </p:nvSpPr>
            <p:spPr bwMode="auto">
              <a:xfrm>
                <a:off x="572" y="4086"/>
                <a:ext cx="136" cy="220"/>
              </a:xfrm>
              <a:custGeom>
                <a:avLst/>
                <a:gdLst>
                  <a:gd name="T0" fmla="*/ 0 w 147"/>
                  <a:gd name="T1" fmla="*/ 238 h 238"/>
                  <a:gd name="T2" fmla="*/ 66 w 147"/>
                  <a:gd name="T3" fmla="*/ 238 h 238"/>
                  <a:gd name="T4" fmla="*/ 134 w 147"/>
                  <a:gd name="T5" fmla="*/ 0 h 238"/>
                  <a:gd name="T6" fmla="*/ 147 w 147"/>
                  <a:gd name="T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38">
                    <a:moveTo>
                      <a:pt x="0" y="238"/>
                    </a:moveTo>
                    <a:lnTo>
                      <a:pt x="66" y="23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35" name="Rectangle 801"/>
              <p:cNvSpPr>
                <a:spLocks noChangeArrowheads="1"/>
              </p:cNvSpPr>
              <p:nvPr/>
            </p:nvSpPr>
            <p:spPr bwMode="auto">
              <a:xfrm>
                <a:off x="718" y="4104"/>
                <a:ext cx="15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BRMS-042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6" name="Rectangle 802"/>
              <p:cNvSpPr>
                <a:spLocks noChangeArrowheads="1"/>
              </p:cNvSpPr>
              <p:nvPr/>
            </p:nvSpPr>
            <p:spPr bwMode="auto">
              <a:xfrm>
                <a:off x="876" y="4104"/>
                <a:ext cx="18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BRMS-042-2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7" name="Rectangle 803"/>
              <p:cNvSpPr>
                <a:spLocks noChangeArrowheads="1"/>
              </p:cNvSpPr>
              <p:nvPr/>
            </p:nvSpPr>
            <p:spPr bwMode="auto">
              <a:xfrm>
                <a:off x="1060" y="4104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At1g74640b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8" name="Rectangle 804"/>
              <p:cNvSpPr>
                <a:spLocks noChangeArrowheads="1"/>
              </p:cNvSpPr>
              <p:nvPr/>
            </p:nvSpPr>
            <p:spPr bwMode="auto">
              <a:xfrm>
                <a:off x="407" y="4106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127.1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39" name="Freeform 805"/>
              <p:cNvSpPr>
                <a:spLocks/>
              </p:cNvSpPr>
              <p:nvPr/>
            </p:nvSpPr>
            <p:spPr bwMode="auto">
              <a:xfrm>
                <a:off x="490" y="4121"/>
                <a:ext cx="77" cy="216"/>
              </a:xfrm>
              <a:custGeom>
                <a:avLst/>
                <a:gdLst>
                  <a:gd name="T0" fmla="*/ 0 w 83"/>
                  <a:gd name="T1" fmla="*/ 0 h 233"/>
                  <a:gd name="T2" fmla="*/ 15 w 83"/>
                  <a:gd name="T3" fmla="*/ 0 h 233"/>
                  <a:gd name="T4" fmla="*/ 83 w 83"/>
                  <a:gd name="T5" fmla="*/ 23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3">
                    <a:moveTo>
                      <a:pt x="0" y="0"/>
                    </a:moveTo>
                    <a:lnTo>
                      <a:pt x="15" y="0"/>
                    </a:lnTo>
                    <a:lnTo>
                      <a:pt x="83" y="23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0" name="Freeform 806"/>
              <p:cNvSpPr>
                <a:spLocks/>
              </p:cNvSpPr>
              <p:nvPr/>
            </p:nvSpPr>
            <p:spPr bwMode="auto">
              <a:xfrm>
                <a:off x="571" y="4120"/>
                <a:ext cx="138" cy="216"/>
              </a:xfrm>
              <a:custGeom>
                <a:avLst/>
                <a:gdLst>
                  <a:gd name="T0" fmla="*/ 0 w 149"/>
                  <a:gd name="T1" fmla="*/ 233 h 233"/>
                  <a:gd name="T2" fmla="*/ 67 w 149"/>
                  <a:gd name="T3" fmla="*/ 233 h 233"/>
                  <a:gd name="T4" fmla="*/ 135 w 149"/>
                  <a:gd name="T5" fmla="*/ 0 h 233"/>
                  <a:gd name="T6" fmla="*/ 149 w 149"/>
                  <a:gd name="T7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233">
                    <a:moveTo>
                      <a:pt x="0" y="233"/>
                    </a:moveTo>
                    <a:lnTo>
                      <a:pt x="67" y="233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1" name="Freeform 807"/>
              <p:cNvSpPr>
                <a:spLocks/>
              </p:cNvSpPr>
              <p:nvPr/>
            </p:nvSpPr>
            <p:spPr bwMode="auto">
              <a:xfrm>
                <a:off x="571" y="4123"/>
                <a:ext cx="138" cy="216"/>
              </a:xfrm>
              <a:custGeom>
                <a:avLst/>
                <a:gdLst>
                  <a:gd name="T0" fmla="*/ 0 w 149"/>
                  <a:gd name="T1" fmla="*/ 233 h 233"/>
                  <a:gd name="T2" fmla="*/ 67 w 149"/>
                  <a:gd name="T3" fmla="*/ 233 h 233"/>
                  <a:gd name="T4" fmla="*/ 135 w 149"/>
                  <a:gd name="T5" fmla="*/ 0 h 233"/>
                  <a:gd name="T6" fmla="*/ 149 w 149"/>
                  <a:gd name="T7" fmla="*/ 0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9" h="233">
                    <a:moveTo>
                      <a:pt x="0" y="233"/>
                    </a:moveTo>
                    <a:lnTo>
                      <a:pt x="67" y="233"/>
                    </a:lnTo>
                    <a:lnTo>
                      <a:pt x="135" y="0"/>
                    </a:lnTo>
                    <a:lnTo>
                      <a:pt x="149" y="0"/>
                    </a:lnTo>
                  </a:path>
                </a:pathLst>
              </a:custGeom>
              <a:noFill/>
              <a:ln w="3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2" name="Line 808"/>
              <p:cNvSpPr>
                <a:spLocks noChangeShapeType="1"/>
              </p:cNvSpPr>
              <p:nvPr/>
            </p:nvSpPr>
            <p:spPr bwMode="auto">
              <a:xfrm>
                <a:off x="710" y="4109"/>
                <a:ext cx="0" cy="2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3" name="Rectangle 809"/>
              <p:cNvSpPr>
                <a:spLocks noChangeArrowheads="1"/>
              </p:cNvSpPr>
              <p:nvPr/>
            </p:nvSpPr>
            <p:spPr bwMode="auto">
              <a:xfrm>
                <a:off x="718" y="4139"/>
                <a:ext cx="159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BRMS-050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4" name="Rectangle 810"/>
              <p:cNvSpPr>
                <a:spLocks noChangeArrowheads="1"/>
              </p:cNvSpPr>
              <p:nvPr/>
            </p:nvSpPr>
            <p:spPr bwMode="auto">
              <a:xfrm>
                <a:off x="407" y="4141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127.6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5" name="Freeform 811"/>
              <p:cNvSpPr>
                <a:spLocks/>
              </p:cNvSpPr>
              <p:nvPr/>
            </p:nvSpPr>
            <p:spPr bwMode="auto">
              <a:xfrm>
                <a:off x="490" y="4156"/>
                <a:ext cx="77" cy="195"/>
              </a:xfrm>
              <a:custGeom>
                <a:avLst/>
                <a:gdLst>
                  <a:gd name="T0" fmla="*/ 0 w 83"/>
                  <a:gd name="T1" fmla="*/ 0 h 210"/>
                  <a:gd name="T2" fmla="*/ 15 w 83"/>
                  <a:gd name="T3" fmla="*/ 0 h 210"/>
                  <a:gd name="T4" fmla="*/ 83 w 83"/>
                  <a:gd name="T5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10">
                    <a:moveTo>
                      <a:pt x="0" y="0"/>
                    </a:moveTo>
                    <a:lnTo>
                      <a:pt x="15" y="0"/>
                    </a:lnTo>
                    <a:lnTo>
                      <a:pt x="83" y="21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6" name="Freeform 812"/>
              <p:cNvSpPr>
                <a:spLocks/>
              </p:cNvSpPr>
              <p:nvPr/>
            </p:nvSpPr>
            <p:spPr bwMode="auto">
              <a:xfrm>
                <a:off x="572" y="4156"/>
                <a:ext cx="136" cy="195"/>
              </a:xfrm>
              <a:custGeom>
                <a:avLst/>
                <a:gdLst>
                  <a:gd name="T0" fmla="*/ 0 w 147"/>
                  <a:gd name="T1" fmla="*/ 210 h 210"/>
                  <a:gd name="T2" fmla="*/ 66 w 147"/>
                  <a:gd name="T3" fmla="*/ 210 h 210"/>
                  <a:gd name="T4" fmla="*/ 134 w 147"/>
                  <a:gd name="T5" fmla="*/ 0 h 210"/>
                  <a:gd name="T6" fmla="*/ 147 w 147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10">
                    <a:moveTo>
                      <a:pt x="0" y="210"/>
                    </a:moveTo>
                    <a:lnTo>
                      <a:pt x="66" y="21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47" name="Rectangle 813"/>
              <p:cNvSpPr>
                <a:spLocks noChangeArrowheads="1"/>
              </p:cNvSpPr>
              <p:nvPr/>
            </p:nvSpPr>
            <p:spPr bwMode="auto">
              <a:xfrm>
                <a:off x="718" y="4174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At3g51100a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8" name="Rectangle 814"/>
              <p:cNvSpPr>
                <a:spLocks noChangeArrowheads="1"/>
              </p:cNvSpPr>
              <p:nvPr/>
            </p:nvSpPr>
            <p:spPr bwMode="auto">
              <a:xfrm>
                <a:off x="407" y="4177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128.7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49" name="Freeform 815"/>
              <p:cNvSpPr>
                <a:spLocks/>
              </p:cNvSpPr>
              <p:nvPr/>
            </p:nvSpPr>
            <p:spPr bwMode="auto">
              <a:xfrm>
                <a:off x="490" y="4192"/>
                <a:ext cx="77" cy="189"/>
              </a:xfrm>
              <a:custGeom>
                <a:avLst/>
                <a:gdLst>
                  <a:gd name="T0" fmla="*/ 0 w 83"/>
                  <a:gd name="T1" fmla="*/ 0 h 205"/>
                  <a:gd name="T2" fmla="*/ 15 w 83"/>
                  <a:gd name="T3" fmla="*/ 0 h 205"/>
                  <a:gd name="T4" fmla="*/ 83 w 83"/>
                  <a:gd name="T5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5">
                    <a:moveTo>
                      <a:pt x="0" y="0"/>
                    </a:moveTo>
                    <a:lnTo>
                      <a:pt x="15" y="0"/>
                    </a:lnTo>
                    <a:lnTo>
                      <a:pt x="83" y="20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0" name="Freeform 816"/>
              <p:cNvSpPr>
                <a:spLocks/>
              </p:cNvSpPr>
              <p:nvPr/>
            </p:nvSpPr>
            <p:spPr bwMode="auto">
              <a:xfrm>
                <a:off x="572" y="4192"/>
                <a:ext cx="136" cy="189"/>
              </a:xfrm>
              <a:custGeom>
                <a:avLst/>
                <a:gdLst>
                  <a:gd name="T0" fmla="*/ 0 w 147"/>
                  <a:gd name="T1" fmla="*/ 205 h 205"/>
                  <a:gd name="T2" fmla="*/ 66 w 147"/>
                  <a:gd name="T3" fmla="*/ 205 h 205"/>
                  <a:gd name="T4" fmla="*/ 134 w 147"/>
                  <a:gd name="T5" fmla="*/ 0 h 205"/>
                  <a:gd name="T6" fmla="*/ 147 w 147"/>
                  <a:gd name="T7" fmla="*/ 0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5">
                    <a:moveTo>
                      <a:pt x="0" y="205"/>
                    </a:moveTo>
                    <a:lnTo>
                      <a:pt x="66" y="20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1" name="Rectangle 817"/>
              <p:cNvSpPr>
                <a:spLocks noChangeArrowheads="1"/>
              </p:cNvSpPr>
              <p:nvPr/>
            </p:nvSpPr>
            <p:spPr bwMode="auto">
              <a:xfrm>
                <a:off x="718" y="4209"/>
                <a:ext cx="171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cnu_m438a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2" name="Rectangle 818"/>
              <p:cNvSpPr>
                <a:spLocks noChangeArrowheads="1"/>
              </p:cNvSpPr>
              <p:nvPr/>
            </p:nvSpPr>
            <p:spPr bwMode="auto">
              <a:xfrm>
                <a:off x="407" y="4212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129.2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3" name="Freeform 819"/>
              <p:cNvSpPr>
                <a:spLocks/>
              </p:cNvSpPr>
              <p:nvPr/>
            </p:nvSpPr>
            <p:spPr bwMode="auto">
              <a:xfrm>
                <a:off x="490" y="4227"/>
                <a:ext cx="77" cy="168"/>
              </a:xfrm>
              <a:custGeom>
                <a:avLst/>
                <a:gdLst>
                  <a:gd name="T0" fmla="*/ 0 w 83"/>
                  <a:gd name="T1" fmla="*/ 0 h 182"/>
                  <a:gd name="T2" fmla="*/ 15 w 83"/>
                  <a:gd name="T3" fmla="*/ 0 h 182"/>
                  <a:gd name="T4" fmla="*/ 83 w 83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82">
                    <a:moveTo>
                      <a:pt x="0" y="0"/>
                    </a:moveTo>
                    <a:lnTo>
                      <a:pt x="15" y="0"/>
                    </a:lnTo>
                    <a:lnTo>
                      <a:pt x="83" y="18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4" name="Freeform 820"/>
              <p:cNvSpPr>
                <a:spLocks/>
              </p:cNvSpPr>
              <p:nvPr/>
            </p:nvSpPr>
            <p:spPr bwMode="auto">
              <a:xfrm>
                <a:off x="572" y="4227"/>
                <a:ext cx="136" cy="168"/>
              </a:xfrm>
              <a:custGeom>
                <a:avLst/>
                <a:gdLst>
                  <a:gd name="T0" fmla="*/ 0 w 147"/>
                  <a:gd name="T1" fmla="*/ 182 h 182"/>
                  <a:gd name="T2" fmla="*/ 66 w 147"/>
                  <a:gd name="T3" fmla="*/ 182 h 182"/>
                  <a:gd name="T4" fmla="*/ 134 w 147"/>
                  <a:gd name="T5" fmla="*/ 0 h 182"/>
                  <a:gd name="T6" fmla="*/ 147 w 147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82">
                    <a:moveTo>
                      <a:pt x="0" y="182"/>
                    </a:moveTo>
                    <a:lnTo>
                      <a:pt x="66" y="18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55" name="Rectangle 821"/>
              <p:cNvSpPr>
                <a:spLocks noChangeArrowheads="1"/>
              </p:cNvSpPr>
              <p:nvPr/>
            </p:nvSpPr>
            <p:spPr bwMode="auto">
              <a:xfrm>
                <a:off x="718" y="4244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At3g52030a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6" name="Rectangle 822"/>
              <p:cNvSpPr>
                <a:spLocks noChangeArrowheads="1"/>
              </p:cNvSpPr>
              <p:nvPr/>
            </p:nvSpPr>
            <p:spPr bwMode="auto">
              <a:xfrm>
                <a:off x="889" y="4244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At3g52300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7" name="Rectangle 823"/>
              <p:cNvSpPr>
                <a:spLocks noChangeArrowheads="1"/>
              </p:cNvSpPr>
              <p:nvPr/>
            </p:nvSpPr>
            <p:spPr bwMode="auto">
              <a:xfrm>
                <a:off x="1043" y="4244"/>
                <a:ext cx="158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At3g51800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8" name="Rectangle 824"/>
              <p:cNvSpPr>
                <a:spLocks noChangeArrowheads="1"/>
              </p:cNvSpPr>
              <p:nvPr/>
            </p:nvSpPr>
            <p:spPr bwMode="auto">
              <a:xfrm>
                <a:off x="718" y="4280"/>
                <a:ext cx="174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At3g51260c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59" name="Rectangle 825"/>
              <p:cNvSpPr>
                <a:spLocks noChangeArrowheads="1"/>
              </p:cNvSpPr>
              <p:nvPr/>
            </p:nvSpPr>
            <p:spPr bwMode="auto">
              <a:xfrm>
                <a:off x="407" y="4265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129.7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0" name="Freeform 826"/>
              <p:cNvSpPr>
                <a:spLocks/>
              </p:cNvSpPr>
              <p:nvPr/>
            </p:nvSpPr>
            <p:spPr bwMode="auto">
              <a:xfrm>
                <a:off x="490" y="4280"/>
                <a:ext cx="77" cy="129"/>
              </a:xfrm>
              <a:custGeom>
                <a:avLst/>
                <a:gdLst>
                  <a:gd name="T0" fmla="*/ 0 w 83"/>
                  <a:gd name="T1" fmla="*/ 0 h 140"/>
                  <a:gd name="T2" fmla="*/ 15 w 83"/>
                  <a:gd name="T3" fmla="*/ 0 h 140"/>
                  <a:gd name="T4" fmla="*/ 83 w 83"/>
                  <a:gd name="T5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40">
                    <a:moveTo>
                      <a:pt x="0" y="0"/>
                    </a:moveTo>
                    <a:lnTo>
                      <a:pt x="15" y="0"/>
                    </a:lnTo>
                    <a:lnTo>
                      <a:pt x="83" y="14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1" name="Freeform 827"/>
              <p:cNvSpPr>
                <a:spLocks/>
              </p:cNvSpPr>
              <p:nvPr/>
            </p:nvSpPr>
            <p:spPr bwMode="auto">
              <a:xfrm>
                <a:off x="572" y="4280"/>
                <a:ext cx="136" cy="129"/>
              </a:xfrm>
              <a:custGeom>
                <a:avLst/>
                <a:gdLst>
                  <a:gd name="T0" fmla="*/ 0 w 147"/>
                  <a:gd name="T1" fmla="*/ 140 h 140"/>
                  <a:gd name="T2" fmla="*/ 66 w 147"/>
                  <a:gd name="T3" fmla="*/ 140 h 140"/>
                  <a:gd name="T4" fmla="*/ 134 w 147"/>
                  <a:gd name="T5" fmla="*/ 0 h 140"/>
                  <a:gd name="T6" fmla="*/ 147 w 147"/>
                  <a:gd name="T7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40">
                    <a:moveTo>
                      <a:pt x="0" y="140"/>
                    </a:moveTo>
                    <a:lnTo>
                      <a:pt x="66" y="14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FF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2" name="Line 828"/>
              <p:cNvSpPr>
                <a:spLocks noChangeShapeType="1"/>
              </p:cNvSpPr>
              <p:nvPr/>
            </p:nvSpPr>
            <p:spPr bwMode="auto">
              <a:xfrm>
                <a:off x="710" y="4250"/>
                <a:ext cx="0" cy="58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863" name="Rectangle 829"/>
              <p:cNvSpPr>
                <a:spLocks noChangeArrowheads="1"/>
              </p:cNvSpPr>
              <p:nvPr/>
            </p:nvSpPr>
            <p:spPr bwMode="auto">
              <a:xfrm>
                <a:off x="718" y="4315"/>
                <a:ext cx="176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At4g15520b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64" name="Rectangle 830"/>
              <p:cNvSpPr>
                <a:spLocks noChangeArrowheads="1"/>
              </p:cNvSpPr>
              <p:nvPr/>
            </p:nvSpPr>
            <p:spPr bwMode="auto">
              <a:xfrm>
                <a:off x="407" y="4318"/>
                <a:ext cx="82" cy="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130.1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03" name="Freeform 832"/>
            <p:cNvSpPr>
              <a:spLocks/>
            </p:cNvSpPr>
            <p:nvPr/>
          </p:nvSpPr>
          <p:spPr bwMode="auto">
            <a:xfrm>
              <a:off x="932708" y="6877056"/>
              <a:ext cx="122238" cy="139700"/>
            </a:xfrm>
            <a:custGeom>
              <a:avLst/>
              <a:gdLst>
                <a:gd name="T0" fmla="*/ 0 w 83"/>
                <a:gd name="T1" fmla="*/ 0 h 95"/>
                <a:gd name="T2" fmla="*/ 15 w 83"/>
                <a:gd name="T3" fmla="*/ 0 h 95"/>
                <a:gd name="T4" fmla="*/ 83 w 83"/>
                <a:gd name="T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5">
                  <a:moveTo>
                    <a:pt x="0" y="0"/>
                  </a:moveTo>
                  <a:lnTo>
                    <a:pt x="15" y="0"/>
                  </a:lnTo>
                  <a:lnTo>
                    <a:pt x="83" y="9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4" name="Freeform 833"/>
            <p:cNvSpPr>
              <a:spLocks/>
            </p:cNvSpPr>
            <p:nvPr/>
          </p:nvSpPr>
          <p:spPr bwMode="auto">
            <a:xfrm>
              <a:off x="1062883" y="6877056"/>
              <a:ext cx="215900" cy="139700"/>
            </a:xfrm>
            <a:custGeom>
              <a:avLst/>
              <a:gdLst>
                <a:gd name="T0" fmla="*/ 0 w 147"/>
                <a:gd name="T1" fmla="*/ 95 h 95"/>
                <a:gd name="T2" fmla="*/ 66 w 147"/>
                <a:gd name="T3" fmla="*/ 95 h 95"/>
                <a:gd name="T4" fmla="*/ 134 w 147"/>
                <a:gd name="T5" fmla="*/ 0 h 95"/>
                <a:gd name="T6" fmla="*/ 147 w 147"/>
                <a:gd name="T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5">
                  <a:moveTo>
                    <a:pt x="0" y="95"/>
                  </a:moveTo>
                  <a:lnTo>
                    <a:pt x="66" y="95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5" name="Rectangle 834"/>
            <p:cNvSpPr>
              <a:spLocks noChangeArrowheads="1"/>
            </p:cNvSpPr>
            <p:nvPr/>
          </p:nvSpPr>
          <p:spPr bwMode="auto">
            <a:xfrm>
              <a:off x="1294658" y="6905631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At4g16060b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6" name="Rectangle 835"/>
            <p:cNvSpPr>
              <a:spLocks noChangeArrowheads="1"/>
            </p:cNvSpPr>
            <p:nvPr/>
          </p:nvSpPr>
          <p:spPr bwMode="auto">
            <a:xfrm>
              <a:off x="800945" y="69103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131.4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7" name="Freeform 836"/>
            <p:cNvSpPr>
              <a:spLocks/>
            </p:cNvSpPr>
            <p:nvPr/>
          </p:nvSpPr>
          <p:spPr bwMode="auto">
            <a:xfrm>
              <a:off x="932708" y="6934206"/>
              <a:ext cx="122238" cy="139700"/>
            </a:xfrm>
            <a:custGeom>
              <a:avLst/>
              <a:gdLst>
                <a:gd name="T0" fmla="*/ 0 w 83"/>
                <a:gd name="T1" fmla="*/ 0 h 96"/>
                <a:gd name="T2" fmla="*/ 15 w 83"/>
                <a:gd name="T3" fmla="*/ 0 h 96"/>
                <a:gd name="T4" fmla="*/ 83 w 83"/>
                <a:gd name="T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96">
                  <a:moveTo>
                    <a:pt x="0" y="0"/>
                  </a:moveTo>
                  <a:lnTo>
                    <a:pt x="15" y="0"/>
                  </a:lnTo>
                  <a:lnTo>
                    <a:pt x="83" y="96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8" name="Freeform 837"/>
            <p:cNvSpPr>
              <a:spLocks/>
            </p:cNvSpPr>
            <p:nvPr/>
          </p:nvSpPr>
          <p:spPr bwMode="auto">
            <a:xfrm>
              <a:off x="1062883" y="6934206"/>
              <a:ext cx="215900" cy="139700"/>
            </a:xfrm>
            <a:custGeom>
              <a:avLst/>
              <a:gdLst>
                <a:gd name="T0" fmla="*/ 0 w 147"/>
                <a:gd name="T1" fmla="*/ 96 h 96"/>
                <a:gd name="T2" fmla="*/ 66 w 147"/>
                <a:gd name="T3" fmla="*/ 96 h 96"/>
                <a:gd name="T4" fmla="*/ 134 w 147"/>
                <a:gd name="T5" fmla="*/ 0 h 96"/>
                <a:gd name="T6" fmla="*/ 147 w 147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96">
                  <a:moveTo>
                    <a:pt x="0" y="96"/>
                  </a:moveTo>
                  <a:lnTo>
                    <a:pt x="66" y="96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09" name="Rectangle 838"/>
            <p:cNvSpPr>
              <a:spLocks noChangeArrowheads="1"/>
            </p:cNvSpPr>
            <p:nvPr/>
          </p:nvSpPr>
          <p:spPr bwMode="auto">
            <a:xfrm>
              <a:off x="1294658" y="6961193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At4g16400b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0" name="Rectangle 839"/>
            <p:cNvSpPr>
              <a:spLocks noChangeArrowheads="1"/>
            </p:cNvSpPr>
            <p:nvPr/>
          </p:nvSpPr>
          <p:spPr bwMode="auto">
            <a:xfrm>
              <a:off x="800945" y="6965956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131.5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1" name="Freeform 840"/>
            <p:cNvSpPr>
              <a:spLocks/>
            </p:cNvSpPr>
            <p:nvPr/>
          </p:nvSpPr>
          <p:spPr bwMode="auto">
            <a:xfrm>
              <a:off x="932708" y="6989769"/>
              <a:ext cx="122238" cy="88900"/>
            </a:xfrm>
            <a:custGeom>
              <a:avLst/>
              <a:gdLst>
                <a:gd name="T0" fmla="*/ 0 w 83"/>
                <a:gd name="T1" fmla="*/ 0 h 61"/>
                <a:gd name="T2" fmla="*/ 15 w 83"/>
                <a:gd name="T3" fmla="*/ 0 h 61"/>
                <a:gd name="T4" fmla="*/ 83 w 83"/>
                <a:gd name="T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61">
                  <a:moveTo>
                    <a:pt x="0" y="0"/>
                  </a:moveTo>
                  <a:lnTo>
                    <a:pt x="15" y="0"/>
                  </a:lnTo>
                  <a:lnTo>
                    <a:pt x="83" y="6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2" name="Freeform 841"/>
            <p:cNvSpPr>
              <a:spLocks/>
            </p:cNvSpPr>
            <p:nvPr/>
          </p:nvSpPr>
          <p:spPr bwMode="auto">
            <a:xfrm>
              <a:off x="1062883" y="6989769"/>
              <a:ext cx="215900" cy="88900"/>
            </a:xfrm>
            <a:custGeom>
              <a:avLst/>
              <a:gdLst>
                <a:gd name="T0" fmla="*/ 0 w 147"/>
                <a:gd name="T1" fmla="*/ 61 h 61"/>
                <a:gd name="T2" fmla="*/ 66 w 147"/>
                <a:gd name="T3" fmla="*/ 61 h 61"/>
                <a:gd name="T4" fmla="*/ 134 w 147"/>
                <a:gd name="T5" fmla="*/ 0 h 61"/>
                <a:gd name="T6" fmla="*/ 147 w 147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61">
                  <a:moveTo>
                    <a:pt x="0" y="61"/>
                  </a:moveTo>
                  <a:lnTo>
                    <a:pt x="66" y="6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3" name="Rectangle 842"/>
            <p:cNvSpPr>
              <a:spLocks noChangeArrowheads="1"/>
            </p:cNvSpPr>
            <p:nvPr/>
          </p:nvSpPr>
          <p:spPr bwMode="auto">
            <a:xfrm>
              <a:off x="1294658" y="7016756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At4g17900a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4" name="Rectangle 843"/>
            <p:cNvSpPr>
              <a:spLocks noChangeArrowheads="1"/>
            </p:cNvSpPr>
            <p:nvPr/>
          </p:nvSpPr>
          <p:spPr bwMode="auto">
            <a:xfrm>
              <a:off x="800945" y="7021519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132.3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5" name="Freeform 844"/>
            <p:cNvSpPr>
              <a:spLocks/>
            </p:cNvSpPr>
            <p:nvPr/>
          </p:nvSpPr>
          <p:spPr bwMode="auto">
            <a:xfrm>
              <a:off x="932708" y="7045331"/>
              <a:ext cx="122238" cy="68263"/>
            </a:xfrm>
            <a:custGeom>
              <a:avLst/>
              <a:gdLst>
                <a:gd name="T0" fmla="*/ 0 w 83"/>
                <a:gd name="T1" fmla="*/ 0 h 47"/>
                <a:gd name="T2" fmla="*/ 15 w 83"/>
                <a:gd name="T3" fmla="*/ 0 h 47"/>
                <a:gd name="T4" fmla="*/ 83 w 83"/>
                <a:gd name="T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47">
                  <a:moveTo>
                    <a:pt x="0" y="0"/>
                  </a:moveTo>
                  <a:lnTo>
                    <a:pt x="15" y="0"/>
                  </a:lnTo>
                  <a:lnTo>
                    <a:pt x="83" y="47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6" name="Freeform 845"/>
            <p:cNvSpPr>
              <a:spLocks/>
            </p:cNvSpPr>
            <p:nvPr/>
          </p:nvSpPr>
          <p:spPr bwMode="auto">
            <a:xfrm>
              <a:off x="1062883" y="7045331"/>
              <a:ext cx="215900" cy="68263"/>
            </a:xfrm>
            <a:custGeom>
              <a:avLst/>
              <a:gdLst>
                <a:gd name="T0" fmla="*/ 0 w 147"/>
                <a:gd name="T1" fmla="*/ 47 h 47"/>
                <a:gd name="T2" fmla="*/ 66 w 147"/>
                <a:gd name="T3" fmla="*/ 47 h 47"/>
                <a:gd name="T4" fmla="*/ 134 w 147"/>
                <a:gd name="T5" fmla="*/ 0 h 47"/>
                <a:gd name="T6" fmla="*/ 147 w 14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47">
                  <a:moveTo>
                    <a:pt x="0" y="47"/>
                  </a:moveTo>
                  <a:lnTo>
                    <a:pt x="66" y="47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17" name="Rectangle 846"/>
            <p:cNvSpPr>
              <a:spLocks noChangeArrowheads="1"/>
            </p:cNvSpPr>
            <p:nvPr/>
          </p:nvSpPr>
          <p:spPr bwMode="auto">
            <a:xfrm>
              <a:off x="1294658" y="7073905"/>
              <a:ext cx="214802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BrgMS95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8" name="Rectangle 847"/>
            <p:cNvSpPr>
              <a:spLocks noChangeArrowheads="1"/>
            </p:cNvSpPr>
            <p:nvPr/>
          </p:nvSpPr>
          <p:spPr bwMode="auto">
            <a:xfrm>
              <a:off x="800945" y="70770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132.7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9" name="Freeform 848"/>
            <p:cNvSpPr>
              <a:spLocks/>
            </p:cNvSpPr>
            <p:nvPr/>
          </p:nvSpPr>
          <p:spPr bwMode="auto">
            <a:xfrm>
              <a:off x="932708" y="7100894"/>
              <a:ext cx="122238" cy="31750"/>
            </a:xfrm>
            <a:custGeom>
              <a:avLst/>
              <a:gdLst>
                <a:gd name="T0" fmla="*/ 0 w 83"/>
                <a:gd name="T1" fmla="*/ 0 h 21"/>
                <a:gd name="T2" fmla="*/ 15 w 83"/>
                <a:gd name="T3" fmla="*/ 0 h 21"/>
                <a:gd name="T4" fmla="*/ 83 w 83"/>
                <a:gd name="T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1">
                  <a:moveTo>
                    <a:pt x="0" y="0"/>
                  </a:moveTo>
                  <a:lnTo>
                    <a:pt x="15" y="0"/>
                  </a:lnTo>
                  <a:lnTo>
                    <a:pt x="83" y="2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0" name="Freeform 849"/>
            <p:cNvSpPr>
              <a:spLocks/>
            </p:cNvSpPr>
            <p:nvPr/>
          </p:nvSpPr>
          <p:spPr bwMode="auto">
            <a:xfrm>
              <a:off x="1062883" y="7100894"/>
              <a:ext cx="215900" cy="31750"/>
            </a:xfrm>
            <a:custGeom>
              <a:avLst/>
              <a:gdLst>
                <a:gd name="T0" fmla="*/ 0 w 147"/>
                <a:gd name="T1" fmla="*/ 21 h 21"/>
                <a:gd name="T2" fmla="*/ 66 w 147"/>
                <a:gd name="T3" fmla="*/ 21 h 21"/>
                <a:gd name="T4" fmla="*/ 134 w 147"/>
                <a:gd name="T5" fmla="*/ 0 h 21"/>
                <a:gd name="T6" fmla="*/ 147 w 147"/>
                <a:gd name="T7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1">
                  <a:moveTo>
                    <a:pt x="0" y="21"/>
                  </a:moveTo>
                  <a:lnTo>
                    <a:pt x="66" y="2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1" name="Rectangle 850"/>
            <p:cNvSpPr>
              <a:spLocks noChangeArrowheads="1"/>
            </p:cNvSpPr>
            <p:nvPr/>
          </p:nvSpPr>
          <p:spPr bwMode="auto">
            <a:xfrm>
              <a:off x="1294658" y="7129469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At4g21400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2" name="Rectangle 851"/>
            <p:cNvSpPr>
              <a:spLocks noChangeArrowheads="1"/>
            </p:cNvSpPr>
            <p:nvPr/>
          </p:nvSpPr>
          <p:spPr bwMode="auto">
            <a:xfrm>
              <a:off x="800945" y="71342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133.3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3" name="Freeform 852"/>
            <p:cNvSpPr>
              <a:spLocks/>
            </p:cNvSpPr>
            <p:nvPr/>
          </p:nvSpPr>
          <p:spPr bwMode="auto">
            <a:xfrm>
              <a:off x="932708" y="7156456"/>
              <a:ext cx="122238" cy="1588"/>
            </a:xfrm>
            <a:custGeom>
              <a:avLst/>
              <a:gdLst>
                <a:gd name="T0" fmla="*/ 0 w 83"/>
                <a:gd name="T1" fmla="*/ 0 h 1"/>
                <a:gd name="T2" fmla="*/ 15 w 83"/>
                <a:gd name="T3" fmla="*/ 0 h 1"/>
                <a:gd name="T4" fmla="*/ 83 w 83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">
                  <a:moveTo>
                    <a:pt x="0" y="0"/>
                  </a:moveTo>
                  <a:lnTo>
                    <a:pt x="15" y="0"/>
                  </a:lnTo>
                  <a:lnTo>
                    <a:pt x="83" y="1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4" name="Freeform 853"/>
            <p:cNvSpPr>
              <a:spLocks/>
            </p:cNvSpPr>
            <p:nvPr/>
          </p:nvSpPr>
          <p:spPr bwMode="auto">
            <a:xfrm>
              <a:off x="1062883" y="7156456"/>
              <a:ext cx="215900" cy="1588"/>
            </a:xfrm>
            <a:custGeom>
              <a:avLst/>
              <a:gdLst>
                <a:gd name="T0" fmla="*/ 0 w 147"/>
                <a:gd name="T1" fmla="*/ 1 h 1"/>
                <a:gd name="T2" fmla="*/ 66 w 147"/>
                <a:gd name="T3" fmla="*/ 1 h 1"/>
                <a:gd name="T4" fmla="*/ 134 w 147"/>
                <a:gd name="T5" fmla="*/ 0 h 1"/>
                <a:gd name="T6" fmla="*/ 147 w 147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">
                  <a:moveTo>
                    <a:pt x="0" y="1"/>
                  </a:moveTo>
                  <a:lnTo>
                    <a:pt x="66" y="1"/>
                  </a:lnTo>
                  <a:lnTo>
                    <a:pt x="134" y="0"/>
                  </a:lnTo>
                  <a:lnTo>
                    <a:pt x="147" y="0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5" name="Rectangle 854"/>
            <p:cNvSpPr>
              <a:spLocks noChangeArrowheads="1"/>
            </p:cNvSpPr>
            <p:nvPr/>
          </p:nvSpPr>
          <p:spPr bwMode="auto">
            <a:xfrm>
              <a:off x="1294658" y="7185031"/>
              <a:ext cx="272510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BrgMS2628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6" name="Rectangle 855"/>
            <p:cNvSpPr>
              <a:spLocks noChangeArrowheads="1"/>
            </p:cNvSpPr>
            <p:nvPr/>
          </p:nvSpPr>
          <p:spPr bwMode="auto">
            <a:xfrm>
              <a:off x="800945" y="71897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133.4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7" name="Freeform 856"/>
            <p:cNvSpPr>
              <a:spLocks/>
            </p:cNvSpPr>
            <p:nvPr/>
          </p:nvSpPr>
          <p:spPr bwMode="auto">
            <a:xfrm>
              <a:off x="932708" y="7162806"/>
              <a:ext cx="122238" cy="50800"/>
            </a:xfrm>
            <a:custGeom>
              <a:avLst/>
              <a:gdLst>
                <a:gd name="T0" fmla="*/ 0 w 83"/>
                <a:gd name="T1" fmla="*/ 34 h 34"/>
                <a:gd name="T2" fmla="*/ 15 w 83"/>
                <a:gd name="T3" fmla="*/ 34 h 34"/>
                <a:gd name="T4" fmla="*/ 83 w 83"/>
                <a:gd name="T5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">
                  <a:moveTo>
                    <a:pt x="0" y="34"/>
                  </a:moveTo>
                  <a:lnTo>
                    <a:pt x="15" y="34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8" name="Freeform 857"/>
            <p:cNvSpPr>
              <a:spLocks/>
            </p:cNvSpPr>
            <p:nvPr/>
          </p:nvSpPr>
          <p:spPr bwMode="auto">
            <a:xfrm>
              <a:off x="1062883" y="7162806"/>
              <a:ext cx="215900" cy="50800"/>
            </a:xfrm>
            <a:custGeom>
              <a:avLst/>
              <a:gdLst>
                <a:gd name="T0" fmla="*/ 0 w 147"/>
                <a:gd name="T1" fmla="*/ 0 h 34"/>
                <a:gd name="T2" fmla="*/ 66 w 147"/>
                <a:gd name="T3" fmla="*/ 0 h 34"/>
                <a:gd name="T4" fmla="*/ 134 w 147"/>
                <a:gd name="T5" fmla="*/ 34 h 34"/>
                <a:gd name="T6" fmla="*/ 147 w 147"/>
                <a:gd name="T7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">
                  <a:moveTo>
                    <a:pt x="0" y="0"/>
                  </a:moveTo>
                  <a:lnTo>
                    <a:pt x="66" y="0"/>
                  </a:lnTo>
                  <a:lnTo>
                    <a:pt x="134" y="34"/>
                  </a:lnTo>
                  <a:lnTo>
                    <a:pt x="147" y="34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29" name="Rectangle 858"/>
            <p:cNvSpPr>
              <a:spLocks noChangeArrowheads="1"/>
            </p:cNvSpPr>
            <p:nvPr/>
          </p:nvSpPr>
          <p:spPr bwMode="auto">
            <a:xfrm>
              <a:off x="1294658" y="7240593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At4g18400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0" name="Rectangle 859"/>
            <p:cNvSpPr>
              <a:spLocks noChangeArrowheads="1"/>
            </p:cNvSpPr>
            <p:nvPr/>
          </p:nvSpPr>
          <p:spPr bwMode="auto">
            <a:xfrm>
              <a:off x="800945" y="7245356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133.9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1" name="Freeform 860"/>
            <p:cNvSpPr>
              <a:spLocks/>
            </p:cNvSpPr>
            <p:nvPr/>
          </p:nvSpPr>
          <p:spPr bwMode="auto">
            <a:xfrm>
              <a:off x="932708" y="7185031"/>
              <a:ext cx="122238" cy="84138"/>
            </a:xfrm>
            <a:custGeom>
              <a:avLst/>
              <a:gdLst>
                <a:gd name="T0" fmla="*/ 0 w 83"/>
                <a:gd name="T1" fmla="*/ 57 h 57"/>
                <a:gd name="T2" fmla="*/ 15 w 83"/>
                <a:gd name="T3" fmla="*/ 57 h 57"/>
                <a:gd name="T4" fmla="*/ 83 w 83"/>
                <a:gd name="T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57">
                  <a:moveTo>
                    <a:pt x="0" y="57"/>
                  </a:moveTo>
                  <a:lnTo>
                    <a:pt x="15" y="57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2" name="Freeform 861"/>
            <p:cNvSpPr>
              <a:spLocks/>
            </p:cNvSpPr>
            <p:nvPr/>
          </p:nvSpPr>
          <p:spPr bwMode="auto">
            <a:xfrm>
              <a:off x="1062883" y="7185031"/>
              <a:ext cx="215900" cy="84138"/>
            </a:xfrm>
            <a:custGeom>
              <a:avLst/>
              <a:gdLst>
                <a:gd name="T0" fmla="*/ 0 w 147"/>
                <a:gd name="T1" fmla="*/ 0 h 57"/>
                <a:gd name="T2" fmla="*/ 66 w 147"/>
                <a:gd name="T3" fmla="*/ 0 h 57"/>
                <a:gd name="T4" fmla="*/ 134 w 147"/>
                <a:gd name="T5" fmla="*/ 57 h 57"/>
                <a:gd name="T6" fmla="*/ 147 w 14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57">
                  <a:moveTo>
                    <a:pt x="0" y="0"/>
                  </a:moveTo>
                  <a:lnTo>
                    <a:pt x="66" y="0"/>
                  </a:lnTo>
                  <a:lnTo>
                    <a:pt x="134" y="57"/>
                  </a:lnTo>
                  <a:lnTo>
                    <a:pt x="147" y="57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3" name="Rectangle 862"/>
            <p:cNvSpPr>
              <a:spLocks noChangeArrowheads="1"/>
            </p:cNvSpPr>
            <p:nvPr/>
          </p:nvSpPr>
          <p:spPr bwMode="auto">
            <a:xfrm>
              <a:off x="1294658" y="7296156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At4g23100a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4" name="Rectangle 863"/>
            <p:cNvSpPr>
              <a:spLocks noChangeArrowheads="1"/>
            </p:cNvSpPr>
            <p:nvPr/>
          </p:nvSpPr>
          <p:spPr bwMode="auto">
            <a:xfrm>
              <a:off x="1566120" y="7296156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At4g19490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5" name="Rectangle 864"/>
            <p:cNvSpPr>
              <a:spLocks noChangeArrowheads="1"/>
            </p:cNvSpPr>
            <p:nvPr/>
          </p:nvSpPr>
          <p:spPr bwMode="auto">
            <a:xfrm>
              <a:off x="800945" y="7300919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134.2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6" name="Freeform 865"/>
            <p:cNvSpPr>
              <a:spLocks/>
            </p:cNvSpPr>
            <p:nvPr/>
          </p:nvSpPr>
          <p:spPr bwMode="auto">
            <a:xfrm>
              <a:off x="932708" y="7197731"/>
              <a:ext cx="122238" cy="127000"/>
            </a:xfrm>
            <a:custGeom>
              <a:avLst/>
              <a:gdLst>
                <a:gd name="T0" fmla="*/ 0 w 83"/>
                <a:gd name="T1" fmla="*/ 86 h 86"/>
                <a:gd name="T2" fmla="*/ 15 w 83"/>
                <a:gd name="T3" fmla="*/ 86 h 86"/>
                <a:gd name="T4" fmla="*/ 83 w 83"/>
                <a:gd name="T5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86">
                  <a:moveTo>
                    <a:pt x="0" y="86"/>
                  </a:moveTo>
                  <a:lnTo>
                    <a:pt x="15" y="86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7" name="Freeform 866"/>
            <p:cNvSpPr>
              <a:spLocks/>
            </p:cNvSpPr>
            <p:nvPr/>
          </p:nvSpPr>
          <p:spPr bwMode="auto">
            <a:xfrm>
              <a:off x="1062883" y="7197731"/>
              <a:ext cx="215900" cy="127000"/>
            </a:xfrm>
            <a:custGeom>
              <a:avLst/>
              <a:gdLst>
                <a:gd name="T0" fmla="*/ 0 w 147"/>
                <a:gd name="T1" fmla="*/ 0 h 86"/>
                <a:gd name="T2" fmla="*/ 66 w 147"/>
                <a:gd name="T3" fmla="*/ 0 h 86"/>
                <a:gd name="T4" fmla="*/ 134 w 147"/>
                <a:gd name="T5" fmla="*/ 86 h 86"/>
                <a:gd name="T6" fmla="*/ 147 w 147"/>
                <a:gd name="T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86">
                  <a:moveTo>
                    <a:pt x="0" y="0"/>
                  </a:moveTo>
                  <a:lnTo>
                    <a:pt x="66" y="0"/>
                  </a:lnTo>
                  <a:lnTo>
                    <a:pt x="134" y="86"/>
                  </a:lnTo>
                  <a:lnTo>
                    <a:pt x="147" y="86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8" name="Line 867"/>
            <p:cNvSpPr>
              <a:spLocks noChangeShapeType="1"/>
            </p:cNvSpPr>
            <p:nvPr/>
          </p:nvSpPr>
          <p:spPr bwMode="auto">
            <a:xfrm>
              <a:off x="1281958" y="7305681"/>
              <a:ext cx="0" cy="36513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39" name="Rectangle 868"/>
            <p:cNvSpPr>
              <a:spLocks noChangeArrowheads="1"/>
            </p:cNvSpPr>
            <p:nvPr/>
          </p:nvSpPr>
          <p:spPr bwMode="auto">
            <a:xfrm>
              <a:off x="1294658" y="7353305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At4g20150b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0" name="Rectangle 869"/>
            <p:cNvSpPr>
              <a:spLocks noChangeArrowheads="1"/>
            </p:cNvSpPr>
            <p:nvPr/>
          </p:nvSpPr>
          <p:spPr bwMode="auto">
            <a:xfrm>
              <a:off x="800945" y="73564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134.5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1" name="Freeform 870"/>
            <p:cNvSpPr>
              <a:spLocks/>
            </p:cNvSpPr>
            <p:nvPr/>
          </p:nvSpPr>
          <p:spPr bwMode="auto">
            <a:xfrm>
              <a:off x="932708" y="7212019"/>
              <a:ext cx="122238" cy="168275"/>
            </a:xfrm>
            <a:custGeom>
              <a:avLst/>
              <a:gdLst>
                <a:gd name="T0" fmla="*/ 0 w 83"/>
                <a:gd name="T1" fmla="*/ 115 h 115"/>
                <a:gd name="T2" fmla="*/ 15 w 83"/>
                <a:gd name="T3" fmla="*/ 115 h 115"/>
                <a:gd name="T4" fmla="*/ 83 w 83"/>
                <a:gd name="T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15">
                  <a:moveTo>
                    <a:pt x="0" y="115"/>
                  </a:moveTo>
                  <a:lnTo>
                    <a:pt x="15" y="115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2" name="Freeform 871"/>
            <p:cNvSpPr>
              <a:spLocks/>
            </p:cNvSpPr>
            <p:nvPr/>
          </p:nvSpPr>
          <p:spPr bwMode="auto">
            <a:xfrm>
              <a:off x="1062883" y="7212019"/>
              <a:ext cx="215900" cy="168275"/>
            </a:xfrm>
            <a:custGeom>
              <a:avLst/>
              <a:gdLst>
                <a:gd name="T0" fmla="*/ 0 w 147"/>
                <a:gd name="T1" fmla="*/ 0 h 115"/>
                <a:gd name="T2" fmla="*/ 66 w 147"/>
                <a:gd name="T3" fmla="*/ 0 h 115"/>
                <a:gd name="T4" fmla="*/ 134 w 147"/>
                <a:gd name="T5" fmla="*/ 115 h 115"/>
                <a:gd name="T6" fmla="*/ 147 w 147"/>
                <a:gd name="T7" fmla="*/ 11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15">
                  <a:moveTo>
                    <a:pt x="0" y="0"/>
                  </a:moveTo>
                  <a:lnTo>
                    <a:pt x="66" y="0"/>
                  </a:lnTo>
                  <a:lnTo>
                    <a:pt x="134" y="115"/>
                  </a:lnTo>
                  <a:lnTo>
                    <a:pt x="147" y="115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3" name="Rectangle 872"/>
            <p:cNvSpPr>
              <a:spLocks noChangeArrowheads="1"/>
            </p:cNvSpPr>
            <p:nvPr/>
          </p:nvSpPr>
          <p:spPr bwMode="auto">
            <a:xfrm>
              <a:off x="1294658" y="7408869"/>
              <a:ext cx="272510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BrgMS1654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4" name="Rectangle 873"/>
            <p:cNvSpPr>
              <a:spLocks noChangeArrowheads="1"/>
            </p:cNvSpPr>
            <p:nvPr/>
          </p:nvSpPr>
          <p:spPr bwMode="auto">
            <a:xfrm>
              <a:off x="800945" y="74136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135.2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5" name="Freeform 874"/>
            <p:cNvSpPr>
              <a:spLocks/>
            </p:cNvSpPr>
            <p:nvPr/>
          </p:nvSpPr>
          <p:spPr bwMode="auto">
            <a:xfrm>
              <a:off x="932708" y="7242181"/>
              <a:ext cx="122238" cy="193675"/>
            </a:xfrm>
            <a:custGeom>
              <a:avLst/>
              <a:gdLst>
                <a:gd name="T0" fmla="*/ 0 w 83"/>
                <a:gd name="T1" fmla="*/ 132 h 132"/>
                <a:gd name="T2" fmla="*/ 15 w 83"/>
                <a:gd name="T3" fmla="*/ 132 h 132"/>
                <a:gd name="T4" fmla="*/ 83 w 83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32">
                  <a:moveTo>
                    <a:pt x="0" y="132"/>
                  </a:moveTo>
                  <a:lnTo>
                    <a:pt x="15" y="132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6" name="Freeform 875"/>
            <p:cNvSpPr>
              <a:spLocks/>
            </p:cNvSpPr>
            <p:nvPr/>
          </p:nvSpPr>
          <p:spPr bwMode="auto">
            <a:xfrm>
              <a:off x="1062883" y="7242181"/>
              <a:ext cx="215900" cy="193675"/>
            </a:xfrm>
            <a:custGeom>
              <a:avLst/>
              <a:gdLst>
                <a:gd name="T0" fmla="*/ 0 w 147"/>
                <a:gd name="T1" fmla="*/ 0 h 132"/>
                <a:gd name="T2" fmla="*/ 66 w 147"/>
                <a:gd name="T3" fmla="*/ 0 h 132"/>
                <a:gd name="T4" fmla="*/ 134 w 147"/>
                <a:gd name="T5" fmla="*/ 132 h 132"/>
                <a:gd name="T6" fmla="*/ 147 w 147"/>
                <a:gd name="T7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32">
                  <a:moveTo>
                    <a:pt x="0" y="0"/>
                  </a:moveTo>
                  <a:lnTo>
                    <a:pt x="66" y="0"/>
                  </a:lnTo>
                  <a:lnTo>
                    <a:pt x="134" y="132"/>
                  </a:lnTo>
                  <a:lnTo>
                    <a:pt x="147" y="132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47" name="Rectangle 876"/>
            <p:cNvSpPr>
              <a:spLocks noChangeArrowheads="1"/>
            </p:cNvSpPr>
            <p:nvPr/>
          </p:nvSpPr>
          <p:spPr bwMode="auto">
            <a:xfrm>
              <a:off x="1294658" y="7464431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At4g21105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8" name="Rectangle 877"/>
            <p:cNvSpPr>
              <a:spLocks noChangeArrowheads="1"/>
            </p:cNvSpPr>
            <p:nvPr/>
          </p:nvSpPr>
          <p:spPr bwMode="auto">
            <a:xfrm>
              <a:off x="800945" y="74691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135.9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9" name="Freeform 878"/>
            <p:cNvSpPr>
              <a:spLocks/>
            </p:cNvSpPr>
            <p:nvPr/>
          </p:nvSpPr>
          <p:spPr bwMode="auto">
            <a:xfrm>
              <a:off x="932708" y="7273931"/>
              <a:ext cx="122238" cy="219075"/>
            </a:xfrm>
            <a:custGeom>
              <a:avLst/>
              <a:gdLst>
                <a:gd name="T0" fmla="*/ 0 w 83"/>
                <a:gd name="T1" fmla="*/ 149 h 149"/>
                <a:gd name="T2" fmla="*/ 15 w 83"/>
                <a:gd name="T3" fmla="*/ 149 h 149"/>
                <a:gd name="T4" fmla="*/ 83 w 83"/>
                <a:gd name="T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49">
                  <a:moveTo>
                    <a:pt x="0" y="149"/>
                  </a:moveTo>
                  <a:lnTo>
                    <a:pt x="15" y="149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0" name="Freeform 879"/>
            <p:cNvSpPr>
              <a:spLocks/>
            </p:cNvSpPr>
            <p:nvPr/>
          </p:nvSpPr>
          <p:spPr bwMode="auto">
            <a:xfrm>
              <a:off x="1062883" y="7273931"/>
              <a:ext cx="215900" cy="219075"/>
            </a:xfrm>
            <a:custGeom>
              <a:avLst/>
              <a:gdLst>
                <a:gd name="T0" fmla="*/ 0 w 147"/>
                <a:gd name="T1" fmla="*/ 0 h 149"/>
                <a:gd name="T2" fmla="*/ 66 w 147"/>
                <a:gd name="T3" fmla="*/ 0 h 149"/>
                <a:gd name="T4" fmla="*/ 134 w 147"/>
                <a:gd name="T5" fmla="*/ 149 h 149"/>
                <a:gd name="T6" fmla="*/ 147 w 147"/>
                <a:gd name="T7" fmla="*/ 14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9">
                  <a:moveTo>
                    <a:pt x="0" y="0"/>
                  </a:moveTo>
                  <a:lnTo>
                    <a:pt x="66" y="0"/>
                  </a:lnTo>
                  <a:lnTo>
                    <a:pt x="134" y="149"/>
                  </a:lnTo>
                  <a:lnTo>
                    <a:pt x="147" y="149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1" name="Rectangle 880"/>
            <p:cNvSpPr>
              <a:spLocks noChangeArrowheads="1"/>
            </p:cNvSpPr>
            <p:nvPr/>
          </p:nvSpPr>
          <p:spPr bwMode="auto">
            <a:xfrm>
              <a:off x="1294658" y="7519993"/>
              <a:ext cx="23884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Na14-G02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2" name="Rectangle 881"/>
            <p:cNvSpPr>
              <a:spLocks noChangeArrowheads="1"/>
            </p:cNvSpPr>
            <p:nvPr/>
          </p:nvSpPr>
          <p:spPr bwMode="auto">
            <a:xfrm>
              <a:off x="800945" y="7524756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136.4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3" name="Freeform 882"/>
            <p:cNvSpPr>
              <a:spLocks/>
            </p:cNvSpPr>
            <p:nvPr/>
          </p:nvSpPr>
          <p:spPr bwMode="auto">
            <a:xfrm>
              <a:off x="932708" y="7294569"/>
              <a:ext cx="122238" cy="254000"/>
            </a:xfrm>
            <a:custGeom>
              <a:avLst/>
              <a:gdLst>
                <a:gd name="T0" fmla="*/ 0 w 83"/>
                <a:gd name="T1" fmla="*/ 172 h 172"/>
                <a:gd name="T2" fmla="*/ 15 w 83"/>
                <a:gd name="T3" fmla="*/ 172 h 172"/>
                <a:gd name="T4" fmla="*/ 83 w 83"/>
                <a:gd name="T5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2">
                  <a:moveTo>
                    <a:pt x="0" y="172"/>
                  </a:moveTo>
                  <a:lnTo>
                    <a:pt x="15" y="172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4" name="Freeform 883"/>
            <p:cNvSpPr>
              <a:spLocks/>
            </p:cNvSpPr>
            <p:nvPr/>
          </p:nvSpPr>
          <p:spPr bwMode="auto">
            <a:xfrm>
              <a:off x="1062883" y="7294569"/>
              <a:ext cx="215900" cy="254000"/>
            </a:xfrm>
            <a:custGeom>
              <a:avLst/>
              <a:gdLst>
                <a:gd name="T0" fmla="*/ 0 w 147"/>
                <a:gd name="T1" fmla="*/ 0 h 172"/>
                <a:gd name="T2" fmla="*/ 66 w 147"/>
                <a:gd name="T3" fmla="*/ 0 h 172"/>
                <a:gd name="T4" fmla="*/ 134 w 147"/>
                <a:gd name="T5" fmla="*/ 172 h 172"/>
                <a:gd name="T6" fmla="*/ 147 w 147"/>
                <a:gd name="T7" fmla="*/ 17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2">
                  <a:moveTo>
                    <a:pt x="0" y="0"/>
                  </a:moveTo>
                  <a:lnTo>
                    <a:pt x="66" y="0"/>
                  </a:lnTo>
                  <a:lnTo>
                    <a:pt x="134" y="172"/>
                  </a:lnTo>
                  <a:lnTo>
                    <a:pt x="147" y="172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5" name="Rectangle 884"/>
            <p:cNvSpPr>
              <a:spLocks noChangeArrowheads="1"/>
            </p:cNvSpPr>
            <p:nvPr/>
          </p:nvSpPr>
          <p:spPr bwMode="auto">
            <a:xfrm>
              <a:off x="1294658" y="7575556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At4g17050a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6" name="Rectangle 885"/>
            <p:cNvSpPr>
              <a:spLocks noChangeArrowheads="1"/>
            </p:cNvSpPr>
            <p:nvPr/>
          </p:nvSpPr>
          <p:spPr bwMode="auto">
            <a:xfrm>
              <a:off x="800945" y="7580319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137.2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7" name="Freeform 886"/>
            <p:cNvSpPr>
              <a:spLocks/>
            </p:cNvSpPr>
            <p:nvPr/>
          </p:nvSpPr>
          <p:spPr bwMode="auto">
            <a:xfrm>
              <a:off x="932708" y="7331081"/>
              <a:ext cx="122238" cy="273050"/>
            </a:xfrm>
            <a:custGeom>
              <a:avLst/>
              <a:gdLst>
                <a:gd name="T0" fmla="*/ 0 w 83"/>
                <a:gd name="T1" fmla="*/ 186 h 186"/>
                <a:gd name="T2" fmla="*/ 15 w 83"/>
                <a:gd name="T3" fmla="*/ 186 h 186"/>
                <a:gd name="T4" fmla="*/ 83 w 83"/>
                <a:gd name="T5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6">
                  <a:moveTo>
                    <a:pt x="0" y="186"/>
                  </a:moveTo>
                  <a:lnTo>
                    <a:pt x="15" y="186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8" name="Freeform 887"/>
            <p:cNvSpPr>
              <a:spLocks/>
            </p:cNvSpPr>
            <p:nvPr/>
          </p:nvSpPr>
          <p:spPr bwMode="auto">
            <a:xfrm>
              <a:off x="1062883" y="7331081"/>
              <a:ext cx="215900" cy="273050"/>
            </a:xfrm>
            <a:custGeom>
              <a:avLst/>
              <a:gdLst>
                <a:gd name="T0" fmla="*/ 0 w 147"/>
                <a:gd name="T1" fmla="*/ 0 h 186"/>
                <a:gd name="T2" fmla="*/ 66 w 147"/>
                <a:gd name="T3" fmla="*/ 0 h 186"/>
                <a:gd name="T4" fmla="*/ 134 w 147"/>
                <a:gd name="T5" fmla="*/ 186 h 186"/>
                <a:gd name="T6" fmla="*/ 147 w 147"/>
                <a:gd name="T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6">
                  <a:moveTo>
                    <a:pt x="0" y="0"/>
                  </a:moveTo>
                  <a:lnTo>
                    <a:pt x="66" y="0"/>
                  </a:lnTo>
                  <a:lnTo>
                    <a:pt x="134" y="186"/>
                  </a:lnTo>
                  <a:lnTo>
                    <a:pt x="147" y="186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59" name="Rectangle 888"/>
            <p:cNvSpPr>
              <a:spLocks noChangeArrowheads="1"/>
            </p:cNvSpPr>
            <p:nvPr/>
          </p:nvSpPr>
          <p:spPr bwMode="auto">
            <a:xfrm>
              <a:off x="1294658" y="7632705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At4g24440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0" name="Rectangle 889"/>
            <p:cNvSpPr>
              <a:spLocks noChangeArrowheads="1"/>
            </p:cNvSpPr>
            <p:nvPr/>
          </p:nvSpPr>
          <p:spPr bwMode="auto">
            <a:xfrm>
              <a:off x="800945" y="76358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138.6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1" name="Freeform 890"/>
            <p:cNvSpPr>
              <a:spLocks/>
            </p:cNvSpPr>
            <p:nvPr/>
          </p:nvSpPr>
          <p:spPr bwMode="auto">
            <a:xfrm>
              <a:off x="932708" y="7392994"/>
              <a:ext cx="122238" cy="266700"/>
            </a:xfrm>
            <a:custGeom>
              <a:avLst/>
              <a:gdLst>
                <a:gd name="T0" fmla="*/ 0 w 83"/>
                <a:gd name="T1" fmla="*/ 182 h 182"/>
                <a:gd name="T2" fmla="*/ 15 w 83"/>
                <a:gd name="T3" fmla="*/ 182 h 182"/>
                <a:gd name="T4" fmla="*/ 83 w 83"/>
                <a:gd name="T5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82">
                  <a:moveTo>
                    <a:pt x="0" y="182"/>
                  </a:moveTo>
                  <a:lnTo>
                    <a:pt x="15" y="182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2" name="Freeform 891"/>
            <p:cNvSpPr>
              <a:spLocks/>
            </p:cNvSpPr>
            <p:nvPr/>
          </p:nvSpPr>
          <p:spPr bwMode="auto">
            <a:xfrm>
              <a:off x="1062883" y="7392994"/>
              <a:ext cx="215900" cy="266700"/>
            </a:xfrm>
            <a:custGeom>
              <a:avLst/>
              <a:gdLst>
                <a:gd name="T0" fmla="*/ 0 w 147"/>
                <a:gd name="T1" fmla="*/ 0 h 182"/>
                <a:gd name="T2" fmla="*/ 66 w 147"/>
                <a:gd name="T3" fmla="*/ 0 h 182"/>
                <a:gd name="T4" fmla="*/ 134 w 147"/>
                <a:gd name="T5" fmla="*/ 182 h 182"/>
                <a:gd name="T6" fmla="*/ 147 w 147"/>
                <a:gd name="T7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82">
                  <a:moveTo>
                    <a:pt x="0" y="0"/>
                  </a:moveTo>
                  <a:lnTo>
                    <a:pt x="66" y="0"/>
                  </a:lnTo>
                  <a:lnTo>
                    <a:pt x="134" y="182"/>
                  </a:lnTo>
                  <a:lnTo>
                    <a:pt x="147" y="182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3" name="Rectangle 892"/>
            <p:cNvSpPr>
              <a:spLocks noChangeArrowheads="1"/>
            </p:cNvSpPr>
            <p:nvPr/>
          </p:nvSpPr>
          <p:spPr bwMode="auto">
            <a:xfrm>
              <a:off x="1294658" y="7688269"/>
              <a:ext cx="27090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cnu_m316a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4" name="Rectangle 893"/>
            <p:cNvSpPr>
              <a:spLocks noChangeArrowheads="1"/>
            </p:cNvSpPr>
            <p:nvPr/>
          </p:nvSpPr>
          <p:spPr bwMode="auto">
            <a:xfrm>
              <a:off x="800945" y="76930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139.6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5" name="Freeform 894"/>
            <p:cNvSpPr>
              <a:spLocks/>
            </p:cNvSpPr>
            <p:nvPr/>
          </p:nvSpPr>
          <p:spPr bwMode="auto">
            <a:xfrm>
              <a:off x="932708" y="7435856"/>
              <a:ext cx="122238" cy="279400"/>
            </a:xfrm>
            <a:custGeom>
              <a:avLst/>
              <a:gdLst>
                <a:gd name="T0" fmla="*/ 0 w 83"/>
                <a:gd name="T1" fmla="*/ 190 h 190"/>
                <a:gd name="T2" fmla="*/ 15 w 83"/>
                <a:gd name="T3" fmla="*/ 190 h 190"/>
                <a:gd name="T4" fmla="*/ 83 w 83"/>
                <a:gd name="T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0">
                  <a:moveTo>
                    <a:pt x="0" y="190"/>
                  </a:moveTo>
                  <a:lnTo>
                    <a:pt x="15" y="190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6" name="Freeform 895"/>
            <p:cNvSpPr>
              <a:spLocks/>
            </p:cNvSpPr>
            <p:nvPr/>
          </p:nvSpPr>
          <p:spPr bwMode="auto">
            <a:xfrm>
              <a:off x="1062883" y="7435856"/>
              <a:ext cx="215900" cy="279400"/>
            </a:xfrm>
            <a:custGeom>
              <a:avLst/>
              <a:gdLst>
                <a:gd name="T0" fmla="*/ 0 w 147"/>
                <a:gd name="T1" fmla="*/ 0 h 190"/>
                <a:gd name="T2" fmla="*/ 66 w 147"/>
                <a:gd name="T3" fmla="*/ 0 h 190"/>
                <a:gd name="T4" fmla="*/ 134 w 147"/>
                <a:gd name="T5" fmla="*/ 190 h 190"/>
                <a:gd name="T6" fmla="*/ 147 w 147"/>
                <a:gd name="T7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0">
                  <a:moveTo>
                    <a:pt x="0" y="0"/>
                  </a:moveTo>
                  <a:lnTo>
                    <a:pt x="66" y="0"/>
                  </a:lnTo>
                  <a:lnTo>
                    <a:pt x="134" y="190"/>
                  </a:lnTo>
                  <a:lnTo>
                    <a:pt x="147" y="19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67" name="Rectangle 896"/>
            <p:cNvSpPr>
              <a:spLocks noChangeArrowheads="1"/>
            </p:cNvSpPr>
            <p:nvPr/>
          </p:nvSpPr>
          <p:spPr bwMode="auto">
            <a:xfrm>
              <a:off x="1294658" y="7743831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At4g26240b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8" name="Rectangle 897"/>
            <p:cNvSpPr>
              <a:spLocks noChangeArrowheads="1"/>
            </p:cNvSpPr>
            <p:nvPr/>
          </p:nvSpPr>
          <p:spPr bwMode="auto">
            <a:xfrm>
              <a:off x="800945" y="77485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142.1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9" name="Freeform 898"/>
            <p:cNvSpPr>
              <a:spLocks/>
            </p:cNvSpPr>
            <p:nvPr/>
          </p:nvSpPr>
          <p:spPr bwMode="auto">
            <a:xfrm>
              <a:off x="932708" y="7546981"/>
              <a:ext cx="122238" cy="225425"/>
            </a:xfrm>
            <a:custGeom>
              <a:avLst/>
              <a:gdLst>
                <a:gd name="T0" fmla="*/ 0 w 83"/>
                <a:gd name="T1" fmla="*/ 153 h 153"/>
                <a:gd name="T2" fmla="*/ 15 w 83"/>
                <a:gd name="T3" fmla="*/ 153 h 153"/>
                <a:gd name="T4" fmla="*/ 83 w 83"/>
                <a:gd name="T5" fmla="*/ 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53">
                  <a:moveTo>
                    <a:pt x="0" y="153"/>
                  </a:moveTo>
                  <a:lnTo>
                    <a:pt x="15" y="153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0" name="Freeform 899"/>
            <p:cNvSpPr>
              <a:spLocks/>
            </p:cNvSpPr>
            <p:nvPr/>
          </p:nvSpPr>
          <p:spPr bwMode="auto">
            <a:xfrm>
              <a:off x="1062883" y="7546981"/>
              <a:ext cx="215900" cy="225425"/>
            </a:xfrm>
            <a:custGeom>
              <a:avLst/>
              <a:gdLst>
                <a:gd name="T0" fmla="*/ 0 w 147"/>
                <a:gd name="T1" fmla="*/ 0 h 153"/>
                <a:gd name="T2" fmla="*/ 66 w 147"/>
                <a:gd name="T3" fmla="*/ 0 h 153"/>
                <a:gd name="T4" fmla="*/ 134 w 147"/>
                <a:gd name="T5" fmla="*/ 153 h 153"/>
                <a:gd name="T6" fmla="*/ 147 w 147"/>
                <a:gd name="T7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53">
                  <a:moveTo>
                    <a:pt x="0" y="0"/>
                  </a:moveTo>
                  <a:lnTo>
                    <a:pt x="66" y="0"/>
                  </a:lnTo>
                  <a:lnTo>
                    <a:pt x="134" y="153"/>
                  </a:lnTo>
                  <a:lnTo>
                    <a:pt x="147" y="153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1" name="Rectangle 900"/>
            <p:cNvSpPr>
              <a:spLocks noChangeArrowheads="1"/>
            </p:cNvSpPr>
            <p:nvPr/>
          </p:nvSpPr>
          <p:spPr bwMode="auto">
            <a:xfrm>
              <a:off x="1294658" y="7799393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At4g28830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2" name="Rectangle 901"/>
            <p:cNvSpPr>
              <a:spLocks noChangeArrowheads="1"/>
            </p:cNvSpPr>
            <p:nvPr/>
          </p:nvSpPr>
          <p:spPr bwMode="auto">
            <a:xfrm>
              <a:off x="800945" y="7804156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143.6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3" name="Freeform 902"/>
            <p:cNvSpPr>
              <a:spLocks/>
            </p:cNvSpPr>
            <p:nvPr/>
          </p:nvSpPr>
          <p:spPr bwMode="auto">
            <a:xfrm>
              <a:off x="932708" y="7613656"/>
              <a:ext cx="122238" cy="214313"/>
            </a:xfrm>
            <a:custGeom>
              <a:avLst/>
              <a:gdLst>
                <a:gd name="T0" fmla="*/ 0 w 83"/>
                <a:gd name="T1" fmla="*/ 145 h 145"/>
                <a:gd name="T2" fmla="*/ 15 w 83"/>
                <a:gd name="T3" fmla="*/ 145 h 145"/>
                <a:gd name="T4" fmla="*/ 83 w 83"/>
                <a:gd name="T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45">
                  <a:moveTo>
                    <a:pt x="0" y="145"/>
                  </a:moveTo>
                  <a:lnTo>
                    <a:pt x="15" y="145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4" name="Freeform 903"/>
            <p:cNvSpPr>
              <a:spLocks/>
            </p:cNvSpPr>
            <p:nvPr/>
          </p:nvSpPr>
          <p:spPr bwMode="auto">
            <a:xfrm>
              <a:off x="1062883" y="7613656"/>
              <a:ext cx="215900" cy="214313"/>
            </a:xfrm>
            <a:custGeom>
              <a:avLst/>
              <a:gdLst>
                <a:gd name="T0" fmla="*/ 0 w 147"/>
                <a:gd name="T1" fmla="*/ 0 h 145"/>
                <a:gd name="T2" fmla="*/ 66 w 147"/>
                <a:gd name="T3" fmla="*/ 0 h 145"/>
                <a:gd name="T4" fmla="*/ 134 w 147"/>
                <a:gd name="T5" fmla="*/ 145 h 145"/>
                <a:gd name="T6" fmla="*/ 147 w 147"/>
                <a:gd name="T7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45">
                  <a:moveTo>
                    <a:pt x="0" y="0"/>
                  </a:moveTo>
                  <a:lnTo>
                    <a:pt x="66" y="0"/>
                  </a:lnTo>
                  <a:lnTo>
                    <a:pt x="134" y="145"/>
                  </a:lnTo>
                  <a:lnTo>
                    <a:pt x="147" y="145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5" name="Rectangle 904"/>
            <p:cNvSpPr>
              <a:spLocks noChangeArrowheads="1"/>
            </p:cNvSpPr>
            <p:nvPr/>
          </p:nvSpPr>
          <p:spPr bwMode="auto">
            <a:xfrm>
              <a:off x="1294658" y="7854956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At4g28025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6" name="Rectangle 905"/>
            <p:cNvSpPr>
              <a:spLocks noChangeArrowheads="1"/>
            </p:cNvSpPr>
            <p:nvPr/>
          </p:nvSpPr>
          <p:spPr bwMode="auto">
            <a:xfrm>
              <a:off x="800945" y="7859719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143.8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7" name="Freeform 906"/>
            <p:cNvSpPr>
              <a:spLocks/>
            </p:cNvSpPr>
            <p:nvPr/>
          </p:nvSpPr>
          <p:spPr bwMode="auto">
            <a:xfrm>
              <a:off x="932708" y="7623181"/>
              <a:ext cx="122238" cy="260350"/>
            </a:xfrm>
            <a:custGeom>
              <a:avLst/>
              <a:gdLst>
                <a:gd name="T0" fmla="*/ 0 w 83"/>
                <a:gd name="T1" fmla="*/ 177 h 177"/>
                <a:gd name="T2" fmla="*/ 15 w 83"/>
                <a:gd name="T3" fmla="*/ 177 h 177"/>
                <a:gd name="T4" fmla="*/ 83 w 83"/>
                <a:gd name="T5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7">
                  <a:moveTo>
                    <a:pt x="0" y="177"/>
                  </a:moveTo>
                  <a:lnTo>
                    <a:pt x="15" y="177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8" name="Freeform 907"/>
            <p:cNvSpPr>
              <a:spLocks/>
            </p:cNvSpPr>
            <p:nvPr/>
          </p:nvSpPr>
          <p:spPr bwMode="auto">
            <a:xfrm>
              <a:off x="1062883" y="7623181"/>
              <a:ext cx="215900" cy="260350"/>
            </a:xfrm>
            <a:custGeom>
              <a:avLst/>
              <a:gdLst>
                <a:gd name="T0" fmla="*/ 0 w 147"/>
                <a:gd name="T1" fmla="*/ 0 h 177"/>
                <a:gd name="T2" fmla="*/ 66 w 147"/>
                <a:gd name="T3" fmla="*/ 0 h 177"/>
                <a:gd name="T4" fmla="*/ 134 w 147"/>
                <a:gd name="T5" fmla="*/ 177 h 177"/>
                <a:gd name="T6" fmla="*/ 147 w 147"/>
                <a:gd name="T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7">
                  <a:moveTo>
                    <a:pt x="0" y="0"/>
                  </a:moveTo>
                  <a:lnTo>
                    <a:pt x="66" y="0"/>
                  </a:lnTo>
                  <a:lnTo>
                    <a:pt x="134" y="177"/>
                  </a:lnTo>
                  <a:lnTo>
                    <a:pt x="147" y="177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79" name="Rectangle 908"/>
            <p:cNvSpPr>
              <a:spLocks noChangeArrowheads="1"/>
            </p:cNvSpPr>
            <p:nvPr/>
          </p:nvSpPr>
          <p:spPr bwMode="auto">
            <a:xfrm>
              <a:off x="1294658" y="7912105"/>
              <a:ext cx="299762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p61m57v318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0" name="Rectangle 909"/>
            <p:cNvSpPr>
              <a:spLocks noChangeArrowheads="1"/>
            </p:cNvSpPr>
            <p:nvPr/>
          </p:nvSpPr>
          <p:spPr bwMode="auto">
            <a:xfrm>
              <a:off x="800945" y="79152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145.8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1" name="Freeform 910"/>
            <p:cNvSpPr>
              <a:spLocks/>
            </p:cNvSpPr>
            <p:nvPr/>
          </p:nvSpPr>
          <p:spPr bwMode="auto">
            <a:xfrm>
              <a:off x="932708" y="7712081"/>
              <a:ext cx="122238" cy="227013"/>
            </a:xfrm>
            <a:custGeom>
              <a:avLst/>
              <a:gdLst>
                <a:gd name="T0" fmla="*/ 0 w 83"/>
                <a:gd name="T1" fmla="*/ 155 h 155"/>
                <a:gd name="T2" fmla="*/ 15 w 83"/>
                <a:gd name="T3" fmla="*/ 155 h 155"/>
                <a:gd name="T4" fmla="*/ 83 w 83"/>
                <a:gd name="T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55">
                  <a:moveTo>
                    <a:pt x="0" y="155"/>
                  </a:moveTo>
                  <a:lnTo>
                    <a:pt x="15" y="155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2" name="Freeform 911"/>
            <p:cNvSpPr>
              <a:spLocks/>
            </p:cNvSpPr>
            <p:nvPr/>
          </p:nvSpPr>
          <p:spPr bwMode="auto">
            <a:xfrm>
              <a:off x="1062883" y="7712081"/>
              <a:ext cx="215900" cy="227013"/>
            </a:xfrm>
            <a:custGeom>
              <a:avLst/>
              <a:gdLst>
                <a:gd name="T0" fmla="*/ 0 w 147"/>
                <a:gd name="T1" fmla="*/ 0 h 155"/>
                <a:gd name="T2" fmla="*/ 66 w 147"/>
                <a:gd name="T3" fmla="*/ 0 h 155"/>
                <a:gd name="T4" fmla="*/ 134 w 147"/>
                <a:gd name="T5" fmla="*/ 155 h 155"/>
                <a:gd name="T6" fmla="*/ 147 w 147"/>
                <a:gd name="T7" fmla="*/ 155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55">
                  <a:moveTo>
                    <a:pt x="0" y="0"/>
                  </a:moveTo>
                  <a:lnTo>
                    <a:pt x="66" y="0"/>
                  </a:lnTo>
                  <a:lnTo>
                    <a:pt x="134" y="155"/>
                  </a:lnTo>
                  <a:lnTo>
                    <a:pt x="147" y="155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3" name="Rectangle 912"/>
            <p:cNvSpPr>
              <a:spLocks noChangeArrowheads="1"/>
            </p:cNvSpPr>
            <p:nvPr/>
          </p:nvSpPr>
          <p:spPr bwMode="auto">
            <a:xfrm>
              <a:off x="1294658" y="7967669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At4g30790b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4" name="Rectangle 913"/>
            <p:cNvSpPr>
              <a:spLocks noChangeArrowheads="1"/>
            </p:cNvSpPr>
            <p:nvPr/>
          </p:nvSpPr>
          <p:spPr bwMode="auto">
            <a:xfrm>
              <a:off x="1567708" y="7967669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At4g30310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5" name="Rectangle 914"/>
            <p:cNvSpPr>
              <a:spLocks noChangeArrowheads="1"/>
            </p:cNvSpPr>
            <p:nvPr/>
          </p:nvSpPr>
          <p:spPr bwMode="auto">
            <a:xfrm>
              <a:off x="800945" y="79724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146.4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6" name="Freeform 915"/>
            <p:cNvSpPr>
              <a:spLocks/>
            </p:cNvSpPr>
            <p:nvPr/>
          </p:nvSpPr>
          <p:spPr bwMode="auto">
            <a:xfrm>
              <a:off x="932708" y="7737481"/>
              <a:ext cx="122238" cy="257175"/>
            </a:xfrm>
            <a:custGeom>
              <a:avLst/>
              <a:gdLst>
                <a:gd name="T0" fmla="*/ 0 w 83"/>
                <a:gd name="T1" fmla="*/ 175 h 175"/>
                <a:gd name="T2" fmla="*/ 15 w 83"/>
                <a:gd name="T3" fmla="*/ 175 h 175"/>
                <a:gd name="T4" fmla="*/ 83 w 83"/>
                <a:gd name="T5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75">
                  <a:moveTo>
                    <a:pt x="0" y="175"/>
                  </a:moveTo>
                  <a:lnTo>
                    <a:pt x="15" y="175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7" name="Freeform 916"/>
            <p:cNvSpPr>
              <a:spLocks/>
            </p:cNvSpPr>
            <p:nvPr/>
          </p:nvSpPr>
          <p:spPr bwMode="auto">
            <a:xfrm>
              <a:off x="1062883" y="7737481"/>
              <a:ext cx="215900" cy="257175"/>
            </a:xfrm>
            <a:custGeom>
              <a:avLst/>
              <a:gdLst>
                <a:gd name="T0" fmla="*/ 0 w 147"/>
                <a:gd name="T1" fmla="*/ 0 h 175"/>
                <a:gd name="T2" fmla="*/ 66 w 147"/>
                <a:gd name="T3" fmla="*/ 0 h 175"/>
                <a:gd name="T4" fmla="*/ 134 w 147"/>
                <a:gd name="T5" fmla="*/ 175 h 175"/>
                <a:gd name="T6" fmla="*/ 147 w 147"/>
                <a:gd name="T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75">
                  <a:moveTo>
                    <a:pt x="0" y="0"/>
                  </a:moveTo>
                  <a:lnTo>
                    <a:pt x="66" y="0"/>
                  </a:lnTo>
                  <a:lnTo>
                    <a:pt x="134" y="175"/>
                  </a:lnTo>
                  <a:lnTo>
                    <a:pt x="147" y="175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8" name="Line 917"/>
            <p:cNvSpPr>
              <a:spLocks noChangeShapeType="1"/>
            </p:cNvSpPr>
            <p:nvPr/>
          </p:nvSpPr>
          <p:spPr bwMode="auto">
            <a:xfrm>
              <a:off x="1281958" y="7975606"/>
              <a:ext cx="0" cy="38100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89" name="Rectangle 918"/>
            <p:cNvSpPr>
              <a:spLocks noChangeArrowheads="1"/>
            </p:cNvSpPr>
            <p:nvPr/>
          </p:nvSpPr>
          <p:spPr bwMode="auto">
            <a:xfrm>
              <a:off x="1294658" y="8023231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At2g14860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0" name="Rectangle 919"/>
            <p:cNvSpPr>
              <a:spLocks noChangeArrowheads="1"/>
            </p:cNvSpPr>
            <p:nvPr/>
          </p:nvSpPr>
          <p:spPr bwMode="auto">
            <a:xfrm>
              <a:off x="800945" y="80279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146.9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1" name="Freeform 920"/>
            <p:cNvSpPr>
              <a:spLocks/>
            </p:cNvSpPr>
            <p:nvPr/>
          </p:nvSpPr>
          <p:spPr bwMode="auto">
            <a:xfrm>
              <a:off x="932708" y="7759706"/>
              <a:ext cx="122238" cy="292100"/>
            </a:xfrm>
            <a:custGeom>
              <a:avLst/>
              <a:gdLst>
                <a:gd name="T0" fmla="*/ 0 w 83"/>
                <a:gd name="T1" fmla="*/ 198 h 198"/>
                <a:gd name="T2" fmla="*/ 15 w 83"/>
                <a:gd name="T3" fmla="*/ 198 h 198"/>
                <a:gd name="T4" fmla="*/ 83 w 83"/>
                <a:gd name="T5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198">
                  <a:moveTo>
                    <a:pt x="0" y="198"/>
                  </a:moveTo>
                  <a:lnTo>
                    <a:pt x="15" y="198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2" name="Freeform 921"/>
            <p:cNvSpPr>
              <a:spLocks/>
            </p:cNvSpPr>
            <p:nvPr/>
          </p:nvSpPr>
          <p:spPr bwMode="auto">
            <a:xfrm>
              <a:off x="1062883" y="7759706"/>
              <a:ext cx="215900" cy="292100"/>
            </a:xfrm>
            <a:custGeom>
              <a:avLst/>
              <a:gdLst>
                <a:gd name="T0" fmla="*/ 0 w 147"/>
                <a:gd name="T1" fmla="*/ 0 h 198"/>
                <a:gd name="T2" fmla="*/ 66 w 147"/>
                <a:gd name="T3" fmla="*/ 0 h 198"/>
                <a:gd name="T4" fmla="*/ 134 w 147"/>
                <a:gd name="T5" fmla="*/ 198 h 198"/>
                <a:gd name="T6" fmla="*/ 147 w 147"/>
                <a:gd name="T7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198">
                  <a:moveTo>
                    <a:pt x="0" y="0"/>
                  </a:moveTo>
                  <a:lnTo>
                    <a:pt x="66" y="0"/>
                  </a:lnTo>
                  <a:lnTo>
                    <a:pt x="134" y="198"/>
                  </a:lnTo>
                  <a:lnTo>
                    <a:pt x="147" y="198"/>
                  </a:lnTo>
                </a:path>
              </a:pathLst>
            </a:cu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593" name="Rectangle 922"/>
            <p:cNvSpPr>
              <a:spLocks noChangeArrowheads="1"/>
            </p:cNvSpPr>
            <p:nvPr/>
          </p:nvSpPr>
          <p:spPr bwMode="auto">
            <a:xfrm>
              <a:off x="1294658" y="8078793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At4g36960b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4" name="Rectangle 923"/>
            <p:cNvSpPr>
              <a:spLocks noChangeArrowheads="1"/>
            </p:cNvSpPr>
            <p:nvPr/>
          </p:nvSpPr>
          <p:spPr bwMode="auto">
            <a:xfrm>
              <a:off x="1567708" y="8078793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At4g35000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5" name="Rectangle 924"/>
            <p:cNvSpPr>
              <a:spLocks noChangeArrowheads="1"/>
            </p:cNvSpPr>
            <p:nvPr/>
          </p:nvSpPr>
          <p:spPr bwMode="auto">
            <a:xfrm>
              <a:off x="1812183" y="8078793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At4g35530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6" name="Rectangle 925"/>
            <p:cNvSpPr>
              <a:spLocks noChangeArrowheads="1"/>
            </p:cNvSpPr>
            <p:nvPr/>
          </p:nvSpPr>
          <p:spPr bwMode="auto">
            <a:xfrm>
              <a:off x="1294658" y="8134356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At4g35905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7" name="Rectangle 926"/>
            <p:cNvSpPr>
              <a:spLocks noChangeArrowheads="1"/>
            </p:cNvSpPr>
            <p:nvPr/>
          </p:nvSpPr>
          <p:spPr bwMode="auto">
            <a:xfrm>
              <a:off x="1540720" y="8134356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At4g34460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8" name="Rectangle 927"/>
            <p:cNvSpPr>
              <a:spLocks noChangeArrowheads="1"/>
            </p:cNvSpPr>
            <p:nvPr/>
          </p:nvSpPr>
          <p:spPr bwMode="auto">
            <a:xfrm>
              <a:off x="800945" y="81121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147.1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9" name="Freeform 928"/>
            <p:cNvSpPr>
              <a:spLocks/>
            </p:cNvSpPr>
            <p:nvPr/>
          </p:nvSpPr>
          <p:spPr bwMode="auto">
            <a:xfrm>
              <a:off x="932708" y="7769231"/>
              <a:ext cx="122238" cy="365125"/>
            </a:xfrm>
            <a:custGeom>
              <a:avLst/>
              <a:gdLst>
                <a:gd name="T0" fmla="*/ 0 w 83"/>
                <a:gd name="T1" fmla="*/ 249 h 249"/>
                <a:gd name="T2" fmla="*/ 15 w 83"/>
                <a:gd name="T3" fmla="*/ 249 h 249"/>
                <a:gd name="T4" fmla="*/ 83 w 83"/>
                <a:gd name="T5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49">
                  <a:moveTo>
                    <a:pt x="0" y="249"/>
                  </a:moveTo>
                  <a:lnTo>
                    <a:pt x="15" y="249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0" name="Freeform 929"/>
            <p:cNvSpPr>
              <a:spLocks/>
            </p:cNvSpPr>
            <p:nvPr/>
          </p:nvSpPr>
          <p:spPr bwMode="auto">
            <a:xfrm>
              <a:off x="1062883" y="7769231"/>
              <a:ext cx="215900" cy="365125"/>
            </a:xfrm>
            <a:custGeom>
              <a:avLst/>
              <a:gdLst>
                <a:gd name="T0" fmla="*/ 0 w 147"/>
                <a:gd name="T1" fmla="*/ 0 h 249"/>
                <a:gd name="T2" fmla="*/ 66 w 147"/>
                <a:gd name="T3" fmla="*/ 0 h 249"/>
                <a:gd name="T4" fmla="*/ 134 w 147"/>
                <a:gd name="T5" fmla="*/ 249 h 249"/>
                <a:gd name="T6" fmla="*/ 147 w 147"/>
                <a:gd name="T7" fmla="*/ 24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49">
                  <a:moveTo>
                    <a:pt x="0" y="0"/>
                  </a:moveTo>
                  <a:lnTo>
                    <a:pt x="66" y="0"/>
                  </a:lnTo>
                  <a:lnTo>
                    <a:pt x="134" y="249"/>
                  </a:lnTo>
                  <a:lnTo>
                    <a:pt x="147" y="249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1" name="Line 930"/>
            <p:cNvSpPr>
              <a:spLocks noChangeShapeType="1"/>
            </p:cNvSpPr>
            <p:nvPr/>
          </p:nvSpPr>
          <p:spPr bwMode="auto">
            <a:xfrm>
              <a:off x="1281958" y="8088319"/>
              <a:ext cx="0" cy="92075"/>
            </a:xfrm>
            <a:prstGeom prst="line">
              <a:avLst/>
            </a:pr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2" name="Rectangle 931"/>
            <p:cNvSpPr>
              <a:spLocks noChangeArrowheads="1"/>
            </p:cNvSpPr>
            <p:nvPr/>
          </p:nvSpPr>
          <p:spPr bwMode="auto">
            <a:xfrm>
              <a:off x="1294658" y="8191505"/>
              <a:ext cx="240450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Ra3-D02B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3" name="Rectangle 932"/>
            <p:cNvSpPr>
              <a:spLocks noChangeArrowheads="1"/>
            </p:cNvSpPr>
            <p:nvPr/>
          </p:nvSpPr>
          <p:spPr bwMode="auto">
            <a:xfrm>
              <a:off x="800945" y="81946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147.6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4" name="Freeform 933"/>
            <p:cNvSpPr>
              <a:spLocks/>
            </p:cNvSpPr>
            <p:nvPr/>
          </p:nvSpPr>
          <p:spPr bwMode="auto">
            <a:xfrm>
              <a:off x="932708" y="7791456"/>
              <a:ext cx="122238" cy="427038"/>
            </a:xfrm>
            <a:custGeom>
              <a:avLst/>
              <a:gdLst>
                <a:gd name="T0" fmla="*/ 0 w 83"/>
                <a:gd name="T1" fmla="*/ 291 h 291"/>
                <a:gd name="T2" fmla="*/ 15 w 83"/>
                <a:gd name="T3" fmla="*/ 291 h 291"/>
                <a:gd name="T4" fmla="*/ 83 w 83"/>
                <a:gd name="T5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291">
                  <a:moveTo>
                    <a:pt x="0" y="291"/>
                  </a:moveTo>
                  <a:lnTo>
                    <a:pt x="15" y="291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5" name="Freeform 934"/>
            <p:cNvSpPr>
              <a:spLocks/>
            </p:cNvSpPr>
            <p:nvPr/>
          </p:nvSpPr>
          <p:spPr bwMode="auto">
            <a:xfrm>
              <a:off x="1062883" y="7791456"/>
              <a:ext cx="215900" cy="427038"/>
            </a:xfrm>
            <a:custGeom>
              <a:avLst/>
              <a:gdLst>
                <a:gd name="T0" fmla="*/ 0 w 147"/>
                <a:gd name="T1" fmla="*/ 0 h 291"/>
                <a:gd name="T2" fmla="*/ 66 w 147"/>
                <a:gd name="T3" fmla="*/ 0 h 291"/>
                <a:gd name="T4" fmla="*/ 134 w 147"/>
                <a:gd name="T5" fmla="*/ 291 h 291"/>
                <a:gd name="T6" fmla="*/ 147 w 147"/>
                <a:gd name="T7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291">
                  <a:moveTo>
                    <a:pt x="0" y="0"/>
                  </a:moveTo>
                  <a:lnTo>
                    <a:pt x="66" y="0"/>
                  </a:lnTo>
                  <a:lnTo>
                    <a:pt x="134" y="291"/>
                  </a:lnTo>
                  <a:lnTo>
                    <a:pt x="147" y="291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6" name="Rectangle 935"/>
            <p:cNvSpPr>
              <a:spLocks noChangeArrowheads="1"/>
            </p:cNvSpPr>
            <p:nvPr/>
          </p:nvSpPr>
          <p:spPr bwMode="auto">
            <a:xfrm>
              <a:off x="1294658" y="8247069"/>
              <a:ext cx="25006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cs typeface="Arial" pitchFamily="34" charset="0"/>
                </a:rPr>
                <a:t>At2g19110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7" name="Rectangle 936"/>
            <p:cNvSpPr>
              <a:spLocks noChangeArrowheads="1"/>
            </p:cNvSpPr>
            <p:nvPr/>
          </p:nvSpPr>
          <p:spPr bwMode="auto">
            <a:xfrm>
              <a:off x="800945" y="82518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147.9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8" name="Freeform 937"/>
            <p:cNvSpPr>
              <a:spLocks/>
            </p:cNvSpPr>
            <p:nvPr/>
          </p:nvSpPr>
          <p:spPr bwMode="auto">
            <a:xfrm>
              <a:off x="932708" y="7804156"/>
              <a:ext cx="122238" cy="469900"/>
            </a:xfrm>
            <a:custGeom>
              <a:avLst/>
              <a:gdLst>
                <a:gd name="T0" fmla="*/ 0 w 83"/>
                <a:gd name="T1" fmla="*/ 320 h 320"/>
                <a:gd name="T2" fmla="*/ 15 w 83"/>
                <a:gd name="T3" fmla="*/ 320 h 320"/>
                <a:gd name="T4" fmla="*/ 83 w 83"/>
                <a:gd name="T5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20">
                  <a:moveTo>
                    <a:pt x="0" y="320"/>
                  </a:moveTo>
                  <a:lnTo>
                    <a:pt x="15" y="320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09" name="Freeform 938"/>
            <p:cNvSpPr>
              <a:spLocks/>
            </p:cNvSpPr>
            <p:nvPr/>
          </p:nvSpPr>
          <p:spPr bwMode="auto">
            <a:xfrm>
              <a:off x="1062883" y="7804156"/>
              <a:ext cx="215900" cy="469900"/>
            </a:xfrm>
            <a:custGeom>
              <a:avLst/>
              <a:gdLst>
                <a:gd name="T0" fmla="*/ 0 w 147"/>
                <a:gd name="T1" fmla="*/ 0 h 320"/>
                <a:gd name="T2" fmla="*/ 66 w 147"/>
                <a:gd name="T3" fmla="*/ 0 h 320"/>
                <a:gd name="T4" fmla="*/ 134 w 147"/>
                <a:gd name="T5" fmla="*/ 320 h 320"/>
                <a:gd name="T6" fmla="*/ 147 w 147"/>
                <a:gd name="T7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20">
                  <a:moveTo>
                    <a:pt x="0" y="0"/>
                  </a:moveTo>
                  <a:lnTo>
                    <a:pt x="66" y="0"/>
                  </a:lnTo>
                  <a:lnTo>
                    <a:pt x="134" y="320"/>
                  </a:lnTo>
                  <a:lnTo>
                    <a:pt x="147" y="320"/>
                  </a:lnTo>
                </a:path>
              </a:pathLst>
            </a:cu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0" name="Rectangle 939"/>
            <p:cNvSpPr>
              <a:spLocks noChangeArrowheads="1"/>
            </p:cNvSpPr>
            <p:nvPr/>
          </p:nvSpPr>
          <p:spPr bwMode="auto">
            <a:xfrm>
              <a:off x="1294658" y="8302631"/>
              <a:ext cx="272510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BrgMS3099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1" name="Rectangle 940"/>
            <p:cNvSpPr>
              <a:spLocks noChangeArrowheads="1"/>
            </p:cNvSpPr>
            <p:nvPr/>
          </p:nvSpPr>
          <p:spPr bwMode="auto">
            <a:xfrm>
              <a:off x="800945" y="83073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148.5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2" name="Freeform 941"/>
            <p:cNvSpPr>
              <a:spLocks/>
            </p:cNvSpPr>
            <p:nvPr/>
          </p:nvSpPr>
          <p:spPr bwMode="auto">
            <a:xfrm>
              <a:off x="932708" y="7831144"/>
              <a:ext cx="122238" cy="500063"/>
            </a:xfrm>
            <a:custGeom>
              <a:avLst/>
              <a:gdLst>
                <a:gd name="T0" fmla="*/ 0 w 83"/>
                <a:gd name="T1" fmla="*/ 340 h 340"/>
                <a:gd name="T2" fmla="*/ 15 w 83"/>
                <a:gd name="T3" fmla="*/ 340 h 340"/>
                <a:gd name="T4" fmla="*/ 83 w 83"/>
                <a:gd name="T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0">
                  <a:moveTo>
                    <a:pt x="0" y="340"/>
                  </a:moveTo>
                  <a:lnTo>
                    <a:pt x="15" y="340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3" name="Freeform 942"/>
            <p:cNvSpPr>
              <a:spLocks/>
            </p:cNvSpPr>
            <p:nvPr/>
          </p:nvSpPr>
          <p:spPr bwMode="auto">
            <a:xfrm>
              <a:off x="1062883" y="7831144"/>
              <a:ext cx="215900" cy="500063"/>
            </a:xfrm>
            <a:custGeom>
              <a:avLst/>
              <a:gdLst>
                <a:gd name="T0" fmla="*/ 0 w 147"/>
                <a:gd name="T1" fmla="*/ 0 h 340"/>
                <a:gd name="T2" fmla="*/ 66 w 147"/>
                <a:gd name="T3" fmla="*/ 0 h 340"/>
                <a:gd name="T4" fmla="*/ 134 w 147"/>
                <a:gd name="T5" fmla="*/ 340 h 340"/>
                <a:gd name="T6" fmla="*/ 147 w 147"/>
                <a:gd name="T7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0">
                  <a:moveTo>
                    <a:pt x="0" y="0"/>
                  </a:moveTo>
                  <a:lnTo>
                    <a:pt x="66" y="0"/>
                  </a:lnTo>
                  <a:lnTo>
                    <a:pt x="134" y="340"/>
                  </a:lnTo>
                  <a:lnTo>
                    <a:pt x="147" y="34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4" name="Rectangle 943"/>
            <p:cNvSpPr>
              <a:spLocks noChangeArrowheads="1"/>
            </p:cNvSpPr>
            <p:nvPr/>
          </p:nvSpPr>
          <p:spPr bwMode="auto">
            <a:xfrm>
              <a:off x="1294658" y="8358193"/>
              <a:ext cx="27090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cnu_m146a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" name="Rectangle 944"/>
            <p:cNvSpPr>
              <a:spLocks noChangeArrowheads="1"/>
            </p:cNvSpPr>
            <p:nvPr/>
          </p:nvSpPr>
          <p:spPr bwMode="auto">
            <a:xfrm>
              <a:off x="800945" y="8362956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149.4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" name="Freeform 945"/>
            <p:cNvSpPr>
              <a:spLocks/>
            </p:cNvSpPr>
            <p:nvPr/>
          </p:nvSpPr>
          <p:spPr bwMode="auto">
            <a:xfrm>
              <a:off x="932708" y="7870831"/>
              <a:ext cx="122238" cy="515938"/>
            </a:xfrm>
            <a:custGeom>
              <a:avLst/>
              <a:gdLst>
                <a:gd name="T0" fmla="*/ 0 w 83"/>
                <a:gd name="T1" fmla="*/ 351 h 351"/>
                <a:gd name="T2" fmla="*/ 15 w 83"/>
                <a:gd name="T3" fmla="*/ 351 h 351"/>
                <a:gd name="T4" fmla="*/ 83 w 83"/>
                <a:gd name="T5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51">
                  <a:moveTo>
                    <a:pt x="0" y="351"/>
                  </a:moveTo>
                  <a:lnTo>
                    <a:pt x="15" y="351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7" name="Freeform 946"/>
            <p:cNvSpPr>
              <a:spLocks/>
            </p:cNvSpPr>
            <p:nvPr/>
          </p:nvSpPr>
          <p:spPr bwMode="auto">
            <a:xfrm>
              <a:off x="1062883" y="7870831"/>
              <a:ext cx="215900" cy="515938"/>
            </a:xfrm>
            <a:custGeom>
              <a:avLst/>
              <a:gdLst>
                <a:gd name="T0" fmla="*/ 0 w 147"/>
                <a:gd name="T1" fmla="*/ 0 h 351"/>
                <a:gd name="T2" fmla="*/ 66 w 147"/>
                <a:gd name="T3" fmla="*/ 0 h 351"/>
                <a:gd name="T4" fmla="*/ 134 w 147"/>
                <a:gd name="T5" fmla="*/ 351 h 351"/>
                <a:gd name="T6" fmla="*/ 147 w 147"/>
                <a:gd name="T7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51">
                  <a:moveTo>
                    <a:pt x="0" y="0"/>
                  </a:moveTo>
                  <a:lnTo>
                    <a:pt x="66" y="0"/>
                  </a:lnTo>
                  <a:lnTo>
                    <a:pt x="134" y="351"/>
                  </a:lnTo>
                  <a:lnTo>
                    <a:pt x="147" y="351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18" name="Rectangle 947"/>
            <p:cNvSpPr>
              <a:spLocks noChangeArrowheads="1"/>
            </p:cNvSpPr>
            <p:nvPr/>
          </p:nvSpPr>
          <p:spPr bwMode="auto">
            <a:xfrm>
              <a:off x="1294658" y="8413756"/>
              <a:ext cx="27090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cnu_m145a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" name="Rectangle 948"/>
            <p:cNvSpPr>
              <a:spLocks noChangeArrowheads="1"/>
            </p:cNvSpPr>
            <p:nvPr/>
          </p:nvSpPr>
          <p:spPr bwMode="auto">
            <a:xfrm>
              <a:off x="800945" y="8418519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149.7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" name="Freeform 949"/>
            <p:cNvSpPr>
              <a:spLocks/>
            </p:cNvSpPr>
            <p:nvPr/>
          </p:nvSpPr>
          <p:spPr bwMode="auto">
            <a:xfrm>
              <a:off x="932708" y="7883531"/>
              <a:ext cx="122238" cy="558800"/>
            </a:xfrm>
            <a:custGeom>
              <a:avLst/>
              <a:gdLst>
                <a:gd name="T0" fmla="*/ 0 w 83"/>
                <a:gd name="T1" fmla="*/ 380 h 380"/>
                <a:gd name="T2" fmla="*/ 15 w 83"/>
                <a:gd name="T3" fmla="*/ 380 h 380"/>
                <a:gd name="T4" fmla="*/ 83 w 83"/>
                <a:gd name="T5" fmla="*/ 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80">
                  <a:moveTo>
                    <a:pt x="0" y="380"/>
                  </a:moveTo>
                  <a:lnTo>
                    <a:pt x="15" y="380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1" name="Freeform 950"/>
            <p:cNvSpPr>
              <a:spLocks/>
            </p:cNvSpPr>
            <p:nvPr/>
          </p:nvSpPr>
          <p:spPr bwMode="auto">
            <a:xfrm>
              <a:off x="1062883" y="7883531"/>
              <a:ext cx="215900" cy="558800"/>
            </a:xfrm>
            <a:custGeom>
              <a:avLst/>
              <a:gdLst>
                <a:gd name="T0" fmla="*/ 0 w 147"/>
                <a:gd name="T1" fmla="*/ 0 h 380"/>
                <a:gd name="T2" fmla="*/ 66 w 147"/>
                <a:gd name="T3" fmla="*/ 0 h 380"/>
                <a:gd name="T4" fmla="*/ 134 w 147"/>
                <a:gd name="T5" fmla="*/ 380 h 380"/>
                <a:gd name="T6" fmla="*/ 147 w 147"/>
                <a:gd name="T7" fmla="*/ 38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80">
                  <a:moveTo>
                    <a:pt x="0" y="0"/>
                  </a:moveTo>
                  <a:lnTo>
                    <a:pt x="66" y="0"/>
                  </a:lnTo>
                  <a:lnTo>
                    <a:pt x="134" y="380"/>
                  </a:lnTo>
                  <a:lnTo>
                    <a:pt x="147" y="380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2" name="Rectangle 951"/>
            <p:cNvSpPr>
              <a:spLocks noChangeArrowheads="1"/>
            </p:cNvSpPr>
            <p:nvPr/>
          </p:nvSpPr>
          <p:spPr bwMode="auto">
            <a:xfrm>
              <a:off x="1294658" y="8470905"/>
              <a:ext cx="27411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8000FF"/>
                  </a:solidFill>
                  <a:effectLst/>
                  <a:latin typeface="Arial" pitchFamily="34" charset="0"/>
                  <a:cs typeface="Arial" pitchFamily="34" charset="0"/>
                </a:rPr>
                <a:t>nia_m72a-2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" name="Rectangle 952"/>
            <p:cNvSpPr>
              <a:spLocks noChangeArrowheads="1"/>
            </p:cNvSpPr>
            <p:nvPr/>
          </p:nvSpPr>
          <p:spPr bwMode="auto">
            <a:xfrm>
              <a:off x="800945" y="847408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4" name="Freeform 953"/>
            <p:cNvSpPr>
              <a:spLocks/>
            </p:cNvSpPr>
            <p:nvPr/>
          </p:nvSpPr>
          <p:spPr bwMode="auto">
            <a:xfrm>
              <a:off x="932708" y="7940681"/>
              <a:ext cx="122238" cy="557213"/>
            </a:xfrm>
            <a:custGeom>
              <a:avLst/>
              <a:gdLst>
                <a:gd name="T0" fmla="*/ 0 w 83"/>
                <a:gd name="T1" fmla="*/ 379 h 379"/>
                <a:gd name="T2" fmla="*/ 15 w 83"/>
                <a:gd name="T3" fmla="*/ 379 h 379"/>
                <a:gd name="T4" fmla="*/ 83 w 83"/>
                <a:gd name="T5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79">
                  <a:moveTo>
                    <a:pt x="0" y="379"/>
                  </a:moveTo>
                  <a:lnTo>
                    <a:pt x="15" y="379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5" name="Freeform 954"/>
            <p:cNvSpPr>
              <a:spLocks/>
            </p:cNvSpPr>
            <p:nvPr/>
          </p:nvSpPr>
          <p:spPr bwMode="auto">
            <a:xfrm>
              <a:off x="1062883" y="7940681"/>
              <a:ext cx="215900" cy="557213"/>
            </a:xfrm>
            <a:custGeom>
              <a:avLst/>
              <a:gdLst>
                <a:gd name="T0" fmla="*/ 0 w 147"/>
                <a:gd name="T1" fmla="*/ 0 h 379"/>
                <a:gd name="T2" fmla="*/ 66 w 147"/>
                <a:gd name="T3" fmla="*/ 0 h 379"/>
                <a:gd name="T4" fmla="*/ 134 w 147"/>
                <a:gd name="T5" fmla="*/ 379 h 379"/>
                <a:gd name="T6" fmla="*/ 147 w 147"/>
                <a:gd name="T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79">
                  <a:moveTo>
                    <a:pt x="0" y="0"/>
                  </a:moveTo>
                  <a:lnTo>
                    <a:pt x="66" y="0"/>
                  </a:lnTo>
                  <a:lnTo>
                    <a:pt x="134" y="379"/>
                  </a:lnTo>
                  <a:lnTo>
                    <a:pt x="147" y="379"/>
                  </a:lnTo>
                </a:path>
              </a:pathLst>
            </a:custGeom>
            <a:noFill/>
            <a:ln w="5">
              <a:solidFill>
                <a:srgbClr val="8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6" name="Rectangle 955"/>
            <p:cNvSpPr>
              <a:spLocks noChangeArrowheads="1"/>
            </p:cNvSpPr>
            <p:nvPr/>
          </p:nvSpPr>
          <p:spPr bwMode="auto">
            <a:xfrm>
              <a:off x="1294658" y="8526469"/>
              <a:ext cx="278923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80FF"/>
                  </a:solidFill>
                  <a:effectLst/>
                  <a:latin typeface="Arial" pitchFamily="34" charset="0"/>
                  <a:cs typeface="Arial" pitchFamily="34" charset="0"/>
                </a:rPr>
                <a:t>At4g00585b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7" name="Rectangle 956"/>
            <p:cNvSpPr>
              <a:spLocks noChangeArrowheads="1"/>
            </p:cNvSpPr>
            <p:nvPr/>
          </p:nvSpPr>
          <p:spPr bwMode="auto">
            <a:xfrm>
              <a:off x="800945" y="8531231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153.4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8" name="Freeform 957"/>
            <p:cNvSpPr>
              <a:spLocks/>
            </p:cNvSpPr>
            <p:nvPr/>
          </p:nvSpPr>
          <p:spPr bwMode="auto">
            <a:xfrm>
              <a:off x="932708" y="8047044"/>
              <a:ext cx="122238" cy="506413"/>
            </a:xfrm>
            <a:custGeom>
              <a:avLst/>
              <a:gdLst>
                <a:gd name="T0" fmla="*/ 0 w 83"/>
                <a:gd name="T1" fmla="*/ 345 h 345"/>
                <a:gd name="T2" fmla="*/ 15 w 83"/>
                <a:gd name="T3" fmla="*/ 345 h 345"/>
                <a:gd name="T4" fmla="*/ 83 w 83"/>
                <a:gd name="T5" fmla="*/ 0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45">
                  <a:moveTo>
                    <a:pt x="0" y="345"/>
                  </a:moveTo>
                  <a:lnTo>
                    <a:pt x="15" y="345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29" name="Freeform 958"/>
            <p:cNvSpPr>
              <a:spLocks/>
            </p:cNvSpPr>
            <p:nvPr/>
          </p:nvSpPr>
          <p:spPr bwMode="auto">
            <a:xfrm>
              <a:off x="1062883" y="8047044"/>
              <a:ext cx="215900" cy="506413"/>
            </a:xfrm>
            <a:custGeom>
              <a:avLst/>
              <a:gdLst>
                <a:gd name="T0" fmla="*/ 0 w 147"/>
                <a:gd name="T1" fmla="*/ 0 h 345"/>
                <a:gd name="T2" fmla="*/ 66 w 147"/>
                <a:gd name="T3" fmla="*/ 0 h 345"/>
                <a:gd name="T4" fmla="*/ 134 w 147"/>
                <a:gd name="T5" fmla="*/ 345 h 345"/>
                <a:gd name="T6" fmla="*/ 147 w 147"/>
                <a:gd name="T7" fmla="*/ 345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45">
                  <a:moveTo>
                    <a:pt x="0" y="0"/>
                  </a:moveTo>
                  <a:lnTo>
                    <a:pt x="66" y="0"/>
                  </a:lnTo>
                  <a:lnTo>
                    <a:pt x="134" y="345"/>
                  </a:lnTo>
                  <a:lnTo>
                    <a:pt x="147" y="345"/>
                  </a:lnTo>
                </a:path>
              </a:pathLst>
            </a:custGeom>
            <a:noFill/>
            <a:ln w="5">
              <a:solidFill>
                <a:srgbClr val="008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0" name="Rectangle 959"/>
            <p:cNvSpPr>
              <a:spLocks noChangeArrowheads="1"/>
            </p:cNvSpPr>
            <p:nvPr/>
          </p:nvSpPr>
          <p:spPr bwMode="auto">
            <a:xfrm>
              <a:off x="1294658" y="8582031"/>
              <a:ext cx="270908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e32t70v718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1" name="Rectangle 960"/>
            <p:cNvSpPr>
              <a:spLocks noChangeArrowheads="1"/>
            </p:cNvSpPr>
            <p:nvPr/>
          </p:nvSpPr>
          <p:spPr bwMode="auto">
            <a:xfrm>
              <a:off x="800945" y="8586793"/>
              <a:ext cx="129844" cy="615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155.1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2" name="Freeform 961"/>
            <p:cNvSpPr>
              <a:spLocks/>
            </p:cNvSpPr>
            <p:nvPr/>
          </p:nvSpPr>
          <p:spPr bwMode="auto">
            <a:xfrm>
              <a:off x="932708" y="8121656"/>
              <a:ext cx="122238" cy="488950"/>
            </a:xfrm>
            <a:custGeom>
              <a:avLst/>
              <a:gdLst>
                <a:gd name="T0" fmla="*/ 0 w 83"/>
                <a:gd name="T1" fmla="*/ 332 h 332"/>
                <a:gd name="T2" fmla="*/ 15 w 83"/>
                <a:gd name="T3" fmla="*/ 332 h 332"/>
                <a:gd name="T4" fmla="*/ 83 w 83"/>
                <a:gd name="T5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3" h="332">
                  <a:moveTo>
                    <a:pt x="0" y="332"/>
                  </a:moveTo>
                  <a:lnTo>
                    <a:pt x="15" y="332"/>
                  </a:lnTo>
                  <a:lnTo>
                    <a:pt x="83" y="0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sp>
          <p:nvSpPr>
            <p:cNvPr id="633" name="Freeform 962"/>
            <p:cNvSpPr>
              <a:spLocks/>
            </p:cNvSpPr>
            <p:nvPr/>
          </p:nvSpPr>
          <p:spPr bwMode="auto">
            <a:xfrm>
              <a:off x="1062883" y="8121656"/>
              <a:ext cx="215900" cy="488950"/>
            </a:xfrm>
            <a:custGeom>
              <a:avLst/>
              <a:gdLst>
                <a:gd name="T0" fmla="*/ 0 w 147"/>
                <a:gd name="T1" fmla="*/ 0 h 332"/>
                <a:gd name="T2" fmla="*/ 66 w 147"/>
                <a:gd name="T3" fmla="*/ 0 h 332"/>
                <a:gd name="T4" fmla="*/ 134 w 147"/>
                <a:gd name="T5" fmla="*/ 332 h 332"/>
                <a:gd name="T6" fmla="*/ 147 w 147"/>
                <a:gd name="T7" fmla="*/ 33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7" h="332">
                  <a:moveTo>
                    <a:pt x="0" y="0"/>
                  </a:moveTo>
                  <a:lnTo>
                    <a:pt x="66" y="0"/>
                  </a:lnTo>
                  <a:lnTo>
                    <a:pt x="134" y="332"/>
                  </a:lnTo>
                  <a:lnTo>
                    <a:pt x="147" y="332"/>
                  </a:lnTo>
                </a:path>
              </a:pathLst>
            </a:custGeom>
            <a:noFill/>
            <a:ln w="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cxnSp>
          <p:nvCxnSpPr>
            <p:cNvPr id="1083" name="Straight Connector 1082"/>
            <p:cNvCxnSpPr/>
            <p:nvPr/>
          </p:nvCxnSpPr>
          <p:spPr bwMode="auto">
            <a:xfrm flipV="1">
              <a:off x="1776851" y="1619672"/>
              <a:ext cx="356493" cy="463674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84" name="Straight Connector 1083"/>
            <p:cNvCxnSpPr/>
            <p:nvPr/>
          </p:nvCxnSpPr>
          <p:spPr bwMode="auto">
            <a:xfrm>
              <a:off x="1776851" y="2106496"/>
              <a:ext cx="356493" cy="68512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78" name="Group 77"/>
            <p:cNvGrpSpPr/>
            <p:nvPr/>
          </p:nvGrpSpPr>
          <p:grpSpPr>
            <a:xfrm>
              <a:off x="2132858" y="1475656"/>
              <a:ext cx="720078" cy="1441337"/>
              <a:chOff x="2132858" y="1555634"/>
              <a:chExt cx="720078" cy="1441337"/>
            </a:xfrm>
          </p:grpSpPr>
          <p:sp>
            <p:nvSpPr>
              <p:cNvPr id="1068" name="Line 23"/>
              <p:cNvSpPr>
                <a:spLocks noChangeShapeType="1"/>
              </p:cNvSpPr>
              <p:nvPr/>
            </p:nvSpPr>
            <p:spPr bwMode="auto">
              <a:xfrm rot="16200000">
                <a:off x="2244968" y="1897740"/>
                <a:ext cx="684212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1072" name="Line 27"/>
              <p:cNvSpPr>
                <a:spLocks noChangeShapeType="1"/>
              </p:cNvSpPr>
              <p:nvPr/>
            </p:nvSpPr>
            <p:spPr bwMode="auto">
              <a:xfrm rot="16200000">
                <a:off x="2302731" y="2269229"/>
                <a:ext cx="679450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1076" name="Line 31"/>
              <p:cNvSpPr>
                <a:spLocks noChangeShapeType="1"/>
              </p:cNvSpPr>
              <p:nvPr/>
            </p:nvSpPr>
            <p:spPr bwMode="auto">
              <a:xfrm rot="16200000" flipV="1">
                <a:off x="2372373" y="2622434"/>
                <a:ext cx="673101" cy="2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cxnSp>
            <p:nvCxnSpPr>
              <p:cNvPr id="1080" name="Straight Arrow Connector 2049"/>
              <p:cNvCxnSpPr/>
              <p:nvPr/>
            </p:nvCxnSpPr>
            <p:spPr bwMode="auto">
              <a:xfrm>
                <a:off x="2204782" y="1555634"/>
                <a:ext cx="0" cy="1441337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081" name="TextBox 228"/>
              <p:cNvSpPr txBox="1">
                <a:spLocks noChangeArrowheads="1"/>
              </p:cNvSpPr>
              <p:nvPr/>
            </p:nvSpPr>
            <p:spPr bwMode="auto">
              <a:xfrm>
                <a:off x="2133344" y="2014421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At5g15320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082" name="TextBox 229"/>
              <p:cNvSpPr txBox="1">
                <a:spLocks noChangeArrowheads="1"/>
              </p:cNvSpPr>
              <p:nvPr/>
            </p:nvSpPr>
            <p:spPr bwMode="auto">
              <a:xfrm>
                <a:off x="2132858" y="2659663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C000"/>
                    </a:solidFill>
                    <a:latin typeface="+mn-lt"/>
                  </a:rPr>
                  <a:t>At5g14920</a:t>
                </a:r>
                <a:endParaRPr lang="en-IN" sz="600" dirty="0">
                  <a:solidFill>
                    <a:srgbClr val="FFC000"/>
                  </a:solidFill>
                  <a:latin typeface="+mn-lt"/>
                </a:endParaRPr>
              </a:p>
            </p:txBody>
          </p:sp>
          <p:sp>
            <p:nvSpPr>
              <p:cNvPr id="1070" name="Text Box 26"/>
              <p:cNvSpPr txBox="1">
                <a:spLocks noChangeArrowheads="1"/>
              </p:cNvSpPr>
              <p:nvPr/>
            </p:nvSpPr>
            <p:spPr bwMode="auto">
              <a:xfrm rot="16200000">
                <a:off x="2422013" y="1717045"/>
                <a:ext cx="42191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0070C0"/>
                    </a:solidFill>
                    <a:latin typeface="Arial" charset="0"/>
                  </a:rPr>
                  <a:t>H5P05</a:t>
                </a:r>
                <a:endParaRPr lang="en-US" sz="600" b="1" dirty="0">
                  <a:solidFill>
                    <a:srgbClr val="0070C0"/>
                  </a:solidFill>
                  <a:latin typeface="Arial" charset="0"/>
                </a:endParaRPr>
              </a:p>
            </p:txBody>
          </p:sp>
          <p:sp>
            <p:nvSpPr>
              <p:cNvPr id="1071" name="Text Box 30"/>
              <p:cNvSpPr txBox="1">
                <a:spLocks noChangeArrowheads="1"/>
              </p:cNvSpPr>
              <p:nvPr/>
            </p:nvSpPr>
            <p:spPr bwMode="auto">
              <a:xfrm rot="16200000">
                <a:off x="2469475" y="2050314"/>
                <a:ext cx="469541" cy="184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H83H13</a:t>
                </a:r>
              </a:p>
            </p:txBody>
          </p:sp>
          <p:sp>
            <p:nvSpPr>
              <p:cNvPr id="1073" name="Text Box 34"/>
              <p:cNvSpPr txBox="1">
                <a:spLocks noChangeArrowheads="1"/>
              </p:cNvSpPr>
              <p:nvPr/>
            </p:nvSpPr>
            <p:spPr bwMode="auto">
              <a:xfrm rot="-5400000">
                <a:off x="2504479" y="2567359"/>
                <a:ext cx="512763" cy="1841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FC000"/>
                    </a:solidFill>
                    <a:latin typeface="Arial" charset="0"/>
                  </a:rPr>
                  <a:t>B129C12</a:t>
                </a:r>
              </a:p>
            </p:txBody>
          </p:sp>
        </p:grpSp>
      </p:grpSp>
      <p:grpSp>
        <p:nvGrpSpPr>
          <p:cNvPr id="88" name="Group 87"/>
          <p:cNvGrpSpPr/>
          <p:nvPr/>
        </p:nvGrpSpPr>
        <p:grpSpPr>
          <a:xfrm>
            <a:off x="3790739" y="735831"/>
            <a:ext cx="2734604" cy="7015097"/>
            <a:chOff x="3790739" y="735831"/>
            <a:chExt cx="2734604" cy="7015097"/>
          </a:xfrm>
        </p:grpSpPr>
        <p:grpSp>
          <p:nvGrpSpPr>
            <p:cNvPr id="1065" name="Group 1064"/>
            <p:cNvGrpSpPr/>
            <p:nvPr/>
          </p:nvGrpSpPr>
          <p:grpSpPr>
            <a:xfrm>
              <a:off x="3790739" y="735831"/>
              <a:ext cx="1990515" cy="7015097"/>
              <a:chOff x="3051187" y="735825"/>
              <a:chExt cx="1990515" cy="7015097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3316777" y="2252523"/>
                <a:ext cx="72008" cy="954000"/>
              </a:xfrm>
              <a:prstGeom prst="rect">
                <a:avLst/>
              </a:prstGeom>
              <a:solidFill>
                <a:srgbClr val="F204D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316777" y="3328917"/>
                <a:ext cx="72008" cy="882000"/>
              </a:xfrm>
              <a:prstGeom prst="rect">
                <a:avLst/>
              </a:prstGeom>
              <a:solidFill>
                <a:srgbClr val="2545E7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/>
              <p:cNvSpPr/>
              <p:nvPr/>
            </p:nvSpPr>
            <p:spPr>
              <a:xfrm>
                <a:off x="3309591" y="4378875"/>
                <a:ext cx="72008" cy="792000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309591" y="4250638"/>
                <a:ext cx="72008" cy="18000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 dirty="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3316777" y="5499917"/>
                <a:ext cx="72008" cy="18000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3316777" y="5564782"/>
                <a:ext cx="72008" cy="18000"/>
              </a:xfrm>
              <a:prstGeom prst="rect">
                <a:avLst/>
              </a:prstGeom>
              <a:solidFill>
                <a:srgbClr val="F204D6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3309591" y="4612803"/>
                <a:ext cx="72008" cy="18000"/>
              </a:xfrm>
              <a:prstGeom prst="rect">
                <a:avLst/>
              </a:prstGeom>
              <a:solidFill>
                <a:srgbClr val="00B05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3316777" y="5659592"/>
                <a:ext cx="72008" cy="342000"/>
              </a:xfrm>
              <a:prstGeom prst="rect">
                <a:avLst/>
              </a:prstGeom>
              <a:solidFill>
                <a:srgbClr val="00B05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3316777" y="5740548"/>
                <a:ext cx="72008" cy="18000"/>
              </a:xfrm>
              <a:prstGeom prst="rect">
                <a:avLst/>
              </a:prstGeom>
              <a:solidFill>
                <a:srgbClr val="2545E7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3316777" y="6009530"/>
                <a:ext cx="72008" cy="1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3309591" y="6235079"/>
                <a:ext cx="72008" cy="1314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3051187" y="6735523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itchFamily="34" charset="0"/>
                    <a:cs typeface="Arial" pitchFamily="34" charset="0"/>
                  </a:rPr>
                  <a:t>R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3316777" y="5906354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w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063181" y="5724674"/>
                <a:ext cx="2535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E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3316777" y="5620703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3316777" y="5467954"/>
                <a:ext cx="26962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316777" y="5385842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g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309591" y="4146847"/>
                <a:ext cx="20710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i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093567" y="4628678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J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3097778" y="3404542"/>
                <a:ext cx="26481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>
                    <a:latin typeface="Arial" pitchFamily="34" charset="0"/>
                    <a:cs typeface="Arial" pitchFamily="34" charset="0"/>
                  </a:rPr>
                  <a:t>O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3100753" y="3980606"/>
                <a:ext cx="2535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P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093567" y="2469018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N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3093567" y="3044502"/>
                <a:ext cx="26962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M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3668826" y="735825"/>
                <a:ext cx="69281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 B3</a:t>
                </a:r>
                <a:endParaRPr lang="en-IN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3316777" y="5780806"/>
                <a:ext cx="72008" cy="18000"/>
              </a:xfrm>
              <a:prstGeom prst="rect">
                <a:avLst/>
              </a:prstGeom>
              <a:solidFill>
                <a:srgbClr val="2545E7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3310427" y="7553481"/>
                <a:ext cx="72008" cy="1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77" name="Group 205"/>
              <p:cNvGrpSpPr>
                <a:grpSpLocks/>
              </p:cNvGrpSpPr>
              <p:nvPr/>
            </p:nvGrpSpPr>
            <p:grpSpPr bwMode="auto">
              <a:xfrm>
                <a:off x="3533776" y="1371602"/>
                <a:ext cx="1401763" cy="6149975"/>
                <a:chOff x="2243" y="913"/>
                <a:chExt cx="883" cy="3874"/>
              </a:xfrm>
            </p:grpSpPr>
            <p:sp>
              <p:nvSpPr>
                <p:cNvPr id="299" name="AutoShape 5"/>
                <p:cNvSpPr>
                  <a:spLocks noChangeArrowheads="1"/>
                </p:cNvSpPr>
                <p:nvPr/>
              </p:nvSpPr>
              <p:spPr bwMode="auto">
                <a:xfrm>
                  <a:off x="2412" y="913"/>
                  <a:ext cx="68" cy="3874"/>
                </a:xfrm>
                <a:prstGeom prst="roundRect">
                  <a:avLst>
                    <a:gd name="adj" fmla="val 50000"/>
                  </a:avLst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0" name="Rectangle 6"/>
                <p:cNvSpPr>
                  <a:spLocks noChangeArrowheads="1"/>
                </p:cNvSpPr>
                <p:nvPr/>
              </p:nvSpPr>
              <p:spPr bwMode="auto">
                <a:xfrm>
                  <a:off x="2571" y="924"/>
                  <a:ext cx="233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e47m43h258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1" name="Rectangle 7"/>
                <p:cNvSpPr>
                  <a:spLocks noChangeArrowheads="1"/>
                </p:cNvSpPr>
                <p:nvPr/>
              </p:nvSpPr>
              <p:spPr bwMode="auto">
                <a:xfrm>
                  <a:off x="2265" y="926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2" name="Freeform 8"/>
                <p:cNvSpPr>
                  <a:spLocks/>
                </p:cNvSpPr>
                <p:nvPr/>
              </p:nvSpPr>
              <p:spPr bwMode="auto">
                <a:xfrm>
                  <a:off x="2332" y="946"/>
                  <a:ext cx="80" cy="0"/>
                </a:xfrm>
                <a:custGeom>
                  <a:avLst/>
                  <a:gdLst>
                    <a:gd name="T0" fmla="*/ 0 w 83"/>
                    <a:gd name="T1" fmla="*/ 15 w 83"/>
                    <a:gd name="T2" fmla="*/ 83 w 8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3" name="Freeform 9"/>
                <p:cNvSpPr>
                  <a:spLocks/>
                </p:cNvSpPr>
                <p:nvPr/>
              </p:nvSpPr>
              <p:spPr bwMode="auto">
                <a:xfrm>
                  <a:off x="2417" y="946"/>
                  <a:ext cx="141" cy="0"/>
                </a:xfrm>
                <a:custGeom>
                  <a:avLst/>
                  <a:gdLst>
                    <a:gd name="T0" fmla="*/ 0 w 147"/>
                    <a:gd name="T1" fmla="*/ 66 w 147"/>
                    <a:gd name="T2" fmla="*/ 134 w 147"/>
                    <a:gd name="T3" fmla="*/ 147 w 14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4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4" name="Rectangle 10"/>
                <p:cNvSpPr>
                  <a:spLocks noChangeArrowheads="1"/>
                </p:cNvSpPr>
                <p:nvPr/>
              </p:nvSpPr>
              <p:spPr bwMode="auto">
                <a:xfrm>
                  <a:off x="2571" y="1077"/>
                  <a:ext cx="20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cnu_m404a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5" name="Rectangle 11"/>
                <p:cNvSpPr>
                  <a:spLocks noChangeArrowheads="1"/>
                </p:cNvSpPr>
                <p:nvPr/>
              </p:nvSpPr>
              <p:spPr bwMode="auto">
                <a:xfrm>
                  <a:off x="2265" y="1079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6" name="Freeform 12"/>
                <p:cNvSpPr>
                  <a:spLocks/>
                </p:cNvSpPr>
                <p:nvPr/>
              </p:nvSpPr>
              <p:spPr bwMode="auto">
                <a:xfrm>
                  <a:off x="2332" y="1099"/>
                  <a:ext cx="80" cy="0"/>
                </a:xfrm>
                <a:custGeom>
                  <a:avLst/>
                  <a:gdLst>
                    <a:gd name="T0" fmla="*/ 0 w 83"/>
                    <a:gd name="T1" fmla="*/ 15 w 83"/>
                    <a:gd name="T2" fmla="*/ 83 w 83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8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7" name="Freeform 13"/>
                <p:cNvSpPr>
                  <a:spLocks/>
                </p:cNvSpPr>
                <p:nvPr/>
              </p:nvSpPr>
              <p:spPr bwMode="auto">
                <a:xfrm>
                  <a:off x="2417" y="1099"/>
                  <a:ext cx="141" cy="0"/>
                </a:xfrm>
                <a:custGeom>
                  <a:avLst/>
                  <a:gdLst>
                    <a:gd name="T0" fmla="*/ 0 w 147"/>
                    <a:gd name="T1" fmla="*/ 66 w 147"/>
                    <a:gd name="T2" fmla="*/ 134 w 147"/>
                    <a:gd name="T3" fmla="*/ 147 w 147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14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08" name="Rectangle 14"/>
                <p:cNvSpPr>
                  <a:spLocks noChangeArrowheads="1"/>
                </p:cNvSpPr>
                <p:nvPr/>
              </p:nvSpPr>
              <p:spPr bwMode="auto">
                <a:xfrm>
                  <a:off x="2571" y="1227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e31m47v235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09" name="Rectangle 15"/>
                <p:cNvSpPr>
                  <a:spLocks noChangeArrowheads="1"/>
                </p:cNvSpPr>
                <p:nvPr/>
              </p:nvSpPr>
              <p:spPr bwMode="auto">
                <a:xfrm>
                  <a:off x="2243" y="122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15.7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0" name="Freeform 16"/>
                <p:cNvSpPr>
                  <a:spLocks/>
                </p:cNvSpPr>
                <p:nvPr/>
              </p:nvSpPr>
              <p:spPr bwMode="auto">
                <a:xfrm>
                  <a:off x="2332" y="1249"/>
                  <a:ext cx="80" cy="149"/>
                </a:xfrm>
                <a:custGeom>
                  <a:avLst/>
                  <a:gdLst>
                    <a:gd name="T0" fmla="*/ 0 w 83"/>
                    <a:gd name="T1" fmla="*/ 0 h 156"/>
                    <a:gd name="T2" fmla="*/ 15 w 83"/>
                    <a:gd name="T3" fmla="*/ 0 h 156"/>
                    <a:gd name="T4" fmla="*/ 83 w 83"/>
                    <a:gd name="T5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56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56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1" name="Freeform 17"/>
                <p:cNvSpPr>
                  <a:spLocks/>
                </p:cNvSpPr>
                <p:nvPr/>
              </p:nvSpPr>
              <p:spPr bwMode="auto">
                <a:xfrm>
                  <a:off x="2417" y="1249"/>
                  <a:ext cx="141" cy="149"/>
                </a:xfrm>
                <a:custGeom>
                  <a:avLst/>
                  <a:gdLst>
                    <a:gd name="T0" fmla="*/ 0 w 147"/>
                    <a:gd name="T1" fmla="*/ 156 h 156"/>
                    <a:gd name="T2" fmla="*/ 66 w 147"/>
                    <a:gd name="T3" fmla="*/ 156 h 156"/>
                    <a:gd name="T4" fmla="*/ 134 w 147"/>
                    <a:gd name="T5" fmla="*/ 0 h 156"/>
                    <a:gd name="T6" fmla="*/ 147 w 147"/>
                    <a:gd name="T7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56">
                      <a:moveTo>
                        <a:pt x="0" y="156"/>
                      </a:moveTo>
                      <a:lnTo>
                        <a:pt x="66" y="156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2" name="Rectangle 18"/>
                <p:cNvSpPr>
                  <a:spLocks noChangeArrowheads="1"/>
                </p:cNvSpPr>
                <p:nvPr/>
              </p:nvSpPr>
              <p:spPr bwMode="auto">
                <a:xfrm>
                  <a:off x="2571" y="1272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At3g55005a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3" name="Rectangle 19"/>
                <p:cNvSpPr>
                  <a:spLocks noChangeArrowheads="1"/>
                </p:cNvSpPr>
                <p:nvPr/>
              </p:nvSpPr>
              <p:spPr bwMode="auto">
                <a:xfrm>
                  <a:off x="2243" y="127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16.5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4" name="Freeform 20"/>
                <p:cNvSpPr>
                  <a:spLocks/>
                </p:cNvSpPr>
                <p:nvPr/>
              </p:nvSpPr>
              <p:spPr bwMode="auto">
                <a:xfrm>
                  <a:off x="2332" y="1294"/>
                  <a:ext cx="80" cy="127"/>
                </a:xfrm>
                <a:custGeom>
                  <a:avLst/>
                  <a:gdLst>
                    <a:gd name="T0" fmla="*/ 0 w 83"/>
                    <a:gd name="T1" fmla="*/ 0 h 133"/>
                    <a:gd name="T2" fmla="*/ 15 w 83"/>
                    <a:gd name="T3" fmla="*/ 0 h 133"/>
                    <a:gd name="T4" fmla="*/ 83 w 83"/>
                    <a:gd name="T5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3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5" name="Freeform 21"/>
                <p:cNvSpPr>
                  <a:spLocks/>
                </p:cNvSpPr>
                <p:nvPr/>
              </p:nvSpPr>
              <p:spPr bwMode="auto">
                <a:xfrm>
                  <a:off x="2417" y="1294"/>
                  <a:ext cx="141" cy="127"/>
                </a:xfrm>
                <a:custGeom>
                  <a:avLst/>
                  <a:gdLst>
                    <a:gd name="T0" fmla="*/ 0 w 147"/>
                    <a:gd name="T1" fmla="*/ 133 h 133"/>
                    <a:gd name="T2" fmla="*/ 66 w 147"/>
                    <a:gd name="T3" fmla="*/ 133 h 133"/>
                    <a:gd name="T4" fmla="*/ 134 w 147"/>
                    <a:gd name="T5" fmla="*/ 0 h 133"/>
                    <a:gd name="T6" fmla="*/ 147 w 147"/>
                    <a:gd name="T7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3">
                      <a:moveTo>
                        <a:pt x="0" y="133"/>
                      </a:moveTo>
                      <a:lnTo>
                        <a:pt x="66" y="13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6" name="Rectangle 22"/>
                <p:cNvSpPr>
                  <a:spLocks noChangeArrowheads="1"/>
                </p:cNvSpPr>
                <p:nvPr/>
              </p:nvSpPr>
              <p:spPr bwMode="auto">
                <a:xfrm>
                  <a:off x="2571" y="1317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At3g54670a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7" name="Rectangle 23"/>
                <p:cNvSpPr>
                  <a:spLocks noChangeArrowheads="1"/>
                </p:cNvSpPr>
                <p:nvPr/>
              </p:nvSpPr>
              <p:spPr bwMode="auto">
                <a:xfrm>
                  <a:off x="2243" y="131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17.6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18" name="Freeform 24"/>
                <p:cNvSpPr>
                  <a:spLocks/>
                </p:cNvSpPr>
                <p:nvPr/>
              </p:nvSpPr>
              <p:spPr bwMode="auto">
                <a:xfrm>
                  <a:off x="2332" y="1339"/>
                  <a:ext cx="80" cy="114"/>
                </a:xfrm>
                <a:custGeom>
                  <a:avLst/>
                  <a:gdLst>
                    <a:gd name="T0" fmla="*/ 0 w 83"/>
                    <a:gd name="T1" fmla="*/ 0 h 119"/>
                    <a:gd name="T2" fmla="*/ 15 w 83"/>
                    <a:gd name="T3" fmla="*/ 0 h 119"/>
                    <a:gd name="T4" fmla="*/ 83 w 83"/>
                    <a:gd name="T5" fmla="*/ 119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1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1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19" name="Freeform 25"/>
                <p:cNvSpPr>
                  <a:spLocks/>
                </p:cNvSpPr>
                <p:nvPr/>
              </p:nvSpPr>
              <p:spPr bwMode="auto">
                <a:xfrm>
                  <a:off x="2417" y="1339"/>
                  <a:ext cx="141" cy="114"/>
                </a:xfrm>
                <a:custGeom>
                  <a:avLst/>
                  <a:gdLst>
                    <a:gd name="T0" fmla="*/ 0 w 147"/>
                    <a:gd name="T1" fmla="*/ 119 h 119"/>
                    <a:gd name="T2" fmla="*/ 66 w 147"/>
                    <a:gd name="T3" fmla="*/ 119 h 119"/>
                    <a:gd name="T4" fmla="*/ 134 w 147"/>
                    <a:gd name="T5" fmla="*/ 0 h 119"/>
                    <a:gd name="T6" fmla="*/ 147 w 147"/>
                    <a:gd name="T7" fmla="*/ 0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9">
                      <a:moveTo>
                        <a:pt x="0" y="119"/>
                      </a:moveTo>
                      <a:lnTo>
                        <a:pt x="66" y="11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0" name="Rectangle 26"/>
                <p:cNvSpPr>
                  <a:spLocks noChangeArrowheads="1"/>
                </p:cNvSpPr>
                <p:nvPr/>
              </p:nvSpPr>
              <p:spPr bwMode="auto">
                <a:xfrm>
                  <a:off x="2571" y="1362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At3g54130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1" name="Rectangle 27"/>
                <p:cNvSpPr>
                  <a:spLocks noChangeArrowheads="1"/>
                </p:cNvSpPr>
                <p:nvPr/>
              </p:nvSpPr>
              <p:spPr bwMode="auto">
                <a:xfrm>
                  <a:off x="2243" y="136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18.5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2" name="Freeform 28"/>
                <p:cNvSpPr>
                  <a:spLocks/>
                </p:cNvSpPr>
                <p:nvPr/>
              </p:nvSpPr>
              <p:spPr bwMode="auto">
                <a:xfrm>
                  <a:off x="2332" y="1384"/>
                  <a:ext cx="80" cy="95"/>
                </a:xfrm>
                <a:custGeom>
                  <a:avLst/>
                  <a:gdLst>
                    <a:gd name="T0" fmla="*/ 0 w 83"/>
                    <a:gd name="T1" fmla="*/ 0 h 99"/>
                    <a:gd name="T2" fmla="*/ 15 w 83"/>
                    <a:gd name="T3" fmla="*/ 0 h 99"/>
                    <a:gd name="T4" fmla="*/ 83 w 83"/>
                    <a:gd name="T5" fmla="*/ 99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9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3" name="Freeform 29"/>
                <p:cNvSpPr>
                  <a:spLocks/>
                </p:cNvSpPr>
                <p:nvPr/>
              </p:nvSpPr>
              <p:spPr bwMode="auto">
                <a:xfrm>
                  <a:off x="2417" y="1384"/>
                  <a:ext cx="141" cy="95"/>
                </a:xfrm>
                <a:custGeom>
                  <a:avLst/>
                  <a:gdLst>
                    <a:gd name="T0" fmla="*/ 0 w 147"/>
                    <a:gd name="T1" fmla="*/ 99 h 99"/>
                    <a:gd name="T2" fmla="*/ 66 w 147"/>
                    <a:gd name="T3" fmla="*/ 99 h 99"/>
                    <a:gd name="T4" fmla="*/ 134 w 147"/>
                    <a:gd name="T5" fmla="*/ 0 h 99"/>
                    <a:gd name="T6" fmla="*/ 147 w 147"/>
                    <a:gd name="T7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9">
                      <a:moveTo>
                        <a:pt x="0" y="99"/>
                      </a:moveTo>
                      <a:lnTo>
                        <a:pt x="66" y="9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4" name="Rectangle 30"/>
                <p:cNvSpPr>
                  <a:spLocks noChangeArrowheads="1"/>
                </p:cNvSpPr>
                <p:nvPr/>
              </p:nvSpPr>
              <p:spPr bwMode="auto">
                <a:xfrm>
                  <a:off x="2571" y="1407"/>
                  <a:ext cx="21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e55t63h137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5" name="Rectangle 31"/>
                <p:cNvSpPr>
                  <a:spLocks noChangeArrowheads="1"/>
                </p:cNvSpPr>
                <p:nvPr/>
              </p:nvSpPr>
              <p:spPr bwMode="auto">
                <a:xfrm>
                  <a:off x="2243" y="140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23.3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6" name="Freeform 32"/>
                <p:cNvSpPr>
                  <a:spLocks/>
                </p:cNvSpPr>
                <p:nvPr/>
              </p:nvSpPr>
              <p:spPr bwMode="auto">
                <a:xfrm>
                  <a:off x="2332" y="1429"/>
                  <a:ext cx="80" cy="188"/>
                </a:xfrm>
                <a:custGeom>
                  <a:avLst/>
                  <a:gdLst>
                    <a:gd name="T0" fmla="*/ 0 w 83"/>
                    <a:gd name="T1" fmla="*/ 0 h 196"/>
                    <a:gd name="T2" fmla="*/ 15 w 83"/>
                    <a:gd name="T3" fmla="*/ 0 h 196"/>
                    <a:gd name="T4" fmla="*/ 83 w 83"/>
                    <a:gd name="T5" fmla="*/ 196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96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96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7" name="Freeform 33"/>
                <p:cNvSpPr>
                  <a:spLocks/>
                </p:cNvSpPr>
                <p:nvPr/>
              </p:nvSpPr>
              <p:spPr bwMode="auto">
                <a:xfrm>
                  <a:off x="2417" y="1429"/>
                  <a:ext cx="141" cy="188"/>
                </a:xfrm>
                <a:custGeom>
                  <a:avLst/>
                  <a:gdLst>
                    <a:gd name="T0" fmla="*/ 0 w 147"/>
                    <a:gd name="T1" fmla="*/ 196 h 196"/>
                    <a:gd name="T2" fmla="*/ 66 w 147"/>
                    <a:gd name="T3" fmla="*/ 196 h 196"/>
                    <a:gd name="T4" fmla="*/ 134 w 147"/>
                    <a:gd name="T5" fmla="*/ 0 h 196"/>
                    <a:gd name="T6" fmla="*/ 147 w 147"/>
                    <a:gd name="T7" fmla="*/ 0 h 1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96">
                      <a:moveTo>
                        <a:pt x="0" y="196"/>
                      </a:moveTo>
                      <a:lnTo>
                        <a:pt x="66" y="196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28" name="Rectangle 34"/>
                <p:cNvSpPr>
                  <a:spLocks noChangeArrowheads="1"/>
                </p:cNvSpPr>
                <p:nvPr/>
              </p:nvSpPr>
              <p:spPr bwMode="auto">
                <a:xfrm>
                  <a:off x="2571" y="1452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At3g51240a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" name="Rectangle 35"/>
                <p:cNvSpPr>
                  <a:spLocks noChangeArrowheads="1"/>
                </p:cNvSpPr>
                <p:nvPr/>
              </p:nvSpPr>
              <p:spPr bwMode="auto">
                <a:xfrm>
                  <a:off x="2243" y="145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27.8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0" name="Freeform 36"/>
                <p:cNvSpPr>
                  <a:spLocks/>
                </p:cNvSpPr>
                <p:nvPr/>
              </p:nvSpPr>
              <p:spPr bwMode="auto">
                <a:xfrm>
                  <a:off x="2332" y="1474"/>
                  <a:ext cx="80" cy="273"/>
                </a:xfrm>
                <a:custGeom>
                  <a:avLst/>
                  <a:gdLst>
                    <a:gd name="T0" fmla="*/ 0 w 83"/>
                    <a:gd name="T1" fmla="*/ 0 h 284"/>
                    <a:gd name="T2" fmla="*/ 15 w 83"/>
                    <a:gd name="T3" fmla="*/ 0 h 284"/>
                    <a:gd name="T4" fmla="*/ 83 w 83"/>
                    <a:gd name="T5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8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8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1" name="Freeform 37"/>
                <p:cNvSpPr>
                  <a:spLocks/>
                </p:cNvSpPr>
                <p:nvPr/>
              </p:nvSpPr>
              <p:spPr bwMode="auto">
                <a:xfrm>
                  <a:off x="2417" y="1474"/>
                  <a:ext cx="141" cy="273"/>
                </a:xfrm>
                <a:custGeom>
                  <a:avLst/>
                  <a:gdLst>
                    <a:gd name="T0" fmla="*/ 0 w 147"/>
                    <a:gd name="T1" fmla="*/ 284 h 284"/>
                    <a:gd name="T2" fmla="*/ 66 w 147"/>
                    <a:gd name="T3" fmla="*/ 284 h 284"/>
                    <a:gd name="T4" fmla="*/ 134 w 147"/>
                    <a:gd name="T5" fmla="*/ 0 h 284"/>
                    <a:gd name="T6" fmla="*/ 147 w 147"/>
                    <a:gd name="T7" fmla="*/ 0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84">
                      <a:moveTo>
                        <a:pt x="0" y="284"/>
                      </a:moveTo>
                      <a:lnTo>
                        <a:pt x="66" y="28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2" name="Rectangle 38"/>
                <p:cNvSpPr>
                  <a:spLocks noChangeArrowheads="1"/>
                </p:cNvSpPr>
                <p:nvPr/>
              </p:nvSpPr>
              <p:spPr bwMode="auto">
                <a:xfrm>
                  <a:off x="2571" y="1497"/>
                  <a:ext cx="225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At3G51130a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3" name="Rectangle 39"/>
                <p:cNvSpPr>
                  <a:spLocks noChangeArrowheads="1"/>
                </p:cNvSpPr>
                <p:nvPr/>
              </p:nvSpPr>
              <p:spPr bwMode="auto">
                <a:xfrm>
                  <a:off x="2243" y="149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28.3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4" name="Freeform 40"/>
                <p:cNvSpPr>
                  <a:spLocks/>
                </p:cNvSpPr>
                <p:nvPr/>
              </p:nvSpPr>
              <p:spPr bwMode="auto">
                <a:xfrm>
                  <a:off x="2332" y="1519"/>
                  <a:ext cx="80" cy="242"/>
                </a:xfrm>
                <a:custGeom>
                  <a:avLst/>
                  <a:gdLst>
                    <a:gd name="T0" fmla="*/ 0 w 83"/>
                    <a:gd name="T1" fmla="*/ 0 h 252"/>
                    <a:gd name="T2" fmla="*/ 15 w 83"/>
                    <a:gd name="T3" fmla="*/ 0 h 252"/>
                    <a:gd name="T4" fmla="*/ 83 w 83"/>
                    <a:gd name="T5" fmla="*/ 25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5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5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5" name="Freeform 41"/>
                <p:cNvSpPr>
                  <a:spLocks/>
                </p:cNvSpPr>
                <p:nvPr/>
              </p:nvSpPr>
              <p:spPr bwMode="auto">
                <a:xfrm>
                  <a:off x="2417" y="1519"/>
                  <a:ext cx="141" cy="242"/>
                </a:xfrm>
                <a:custGeom>
                  <a:avLst/>
                  <a:gdLst>
                    <a:gd name="T0" fmla="*/ 0 w 147"/>
                    <a:gd name="T1" fmla="*/ 252 h 252"/>
                    <a:gd name="T2" fmla="*/ 66 w 147"/>
                    <a:gd name="T3" fmla="*/ 252 h 252"/>
                    <a:gd name="T4" fmla="*/ 134 w 147"/>
                    <a:gd name="T5" fmla="*/ 0 h 252"/>
                    <a:gd name="T6" fmla="*/ 147 w 147"/>
                    <a:gd name="T7" fmla="*/ 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52">
                      <a:moveTo>
                        <a:pt x="0" y="252"/>
                      </a:moveTo>
                      <a:lnTo>
                        <a:pt x="66" y="25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6" name="Rectangle 42"/>
                <p:cNvSpPr>
                  <a:spLocks noChangeArrowheads="1"/>
                </p:cNvSpPr>
                <p:nvPr/>
              </p:nvSpPr>
              <p:spPr bwMode="auto">
                <a:xfrm>
                  <a:off x="2571" y="1542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e34m43v140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7" name="Rectangle 43"/>
                <p:cNvSpPr>
                  <a:spLocks noChangeArrowheads="1"/>
                </p:cNvSpPr>
                <p:nvPr/>
              </p:nvSpPr>
              <p:spPr bwMode="auto">
                <a:xfrm>
                  <a:off x="2243" y="154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32.6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38" name="Freeform 44"/>
                <p:cNvSpPr>
                  <a:spLocks/>
                </p:cNvSpPr>
                <p:nvPr/>
              </p:nvSpPr>
              <p:spPr bwMode="auto">
                <a:xfrm>
                  <a:off x="2332" y="1565"/>
                  <a:ext cx="80" cy="320"/>
                </a:xfrm>
                <a:custGeom>
                  <a:avLst/>
                  <a:gdLst>
                    <a:gd name="T0" fmla="*/ 0 w 83"/>
                    <a:gd name="T1" fmla="*/ 0 h 334"/>
                    <a:gd name="T2" fmla="*/ 15 w 83"/>
                    <a:gd name="T3" fmla="*/ 0 h 334"/>
                    <a:gd name="T4" fmla="*/ 83 w 83"/>
                    <a:gd name="T5" fmla="*/ 334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3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3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39" name="Freeform 45"/>
                <p:cNvSpPr>
                  <a:spLocks/>
                </p:cNvSpPr>
                <p:nvPr/>
              </p:nvSpPr>
              <p:spPr bwMode="auto">
                <a:xfrm>
                  <a:off x="2417" y="1565"/>
                  <a:ext cx="141" cy="320"/>
                </a:xfrm>
                <a:custGeom>
                  <a:avLst/>
                  <a:gdLst>
                    <a:gd name="T0" fmla="*/ 0 w 147"/>
                    <a:gd name="T1" fmla="*/ 334 h 334"/>
                    <a:gd name="T2" fmla="*/ 66 w 147"/>
                    <a:gd name="T3" fmla="*/ 334 h 334"/>
                    <a:gd name="T4" fmla="*/ 134 w 147"/>
                    <a:gd name="T5" fmla="*/ 0 h 334"/>
                    <a:gd name="T6" fmla="*/ 147 w 147"/>
                    <a:gd name="T7" fmla="*/ 0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34">
                      <a:moveTo>
                        <a:pt x="0" y="334"/>
                      </a:moveTo>
                      <a:lnTo>
                        <a:pt x="66" y="33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0" name="Rectangle 46"/>
                <p:cNvSpPr>
                  <a:spLocks noChangeArrowheads="1"/>
                </p:cNvSpPr>
                <p:nvPr/>
              </p:nvSpPr>
              <p:spPr bwMode="auto">
                <a:xfrm>
                  <a:off x="2571" y="158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At3g45620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1" name="Rectangle 47"/>
                <p:cNvSpPr>
                  <a:spLocks noChangeArrowheads="1"/>
                </p:cNvSpPr>
                <p:nvPr/>
              </p:nvSpPr>
              <p:spPr bwMode="auto">
                <a:xfrm>
                  <a:off x="2243" y="158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35.7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2" name="Freeform 48"/>
                <p:cNvSpPr>
                  <a:spLocks/>
                </p:cNvSpPr>
                <p:nvPr/>
              </p:nvSpPr>
              <p:spPr bwMode="auto">
                <a:xfrm>
                  <a:off x="2332" y="1610"/>
                  <a:ext cx="80" cy="364"/>
                </a:xfrm>
                <a:custGeom>
                  <a:avLst/>
                  <a:gdLst>
                    <a:gd name="T0" fmla="*/ 0 w 83"/>
                    <a:gd name="T1" fmla="*/ 0 h 380"/>
                    <a:gd name="T2" fmla="*/ 15 w 83"/>
                    <a:gd name="T3" fmla="*/ 0 h 380"/>
                    <a:gd name="T4" fmla="*/ 83 w 83"/>
                    <a:gd name="T5" fmla="*/ 380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8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8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3" name="Freeform 49"/>
                <p:cNvSpPr>
                  <a:spLocks/>
                </p:cNvSpPr>
                <p:nvPr/>
              </p:nvSpPr>
              <p:spPr bwMode="auto">
                <a:xfrm>
                  <a:off x="2417" y="1610"/>
                  <a:ext cx="141" cy="364"/>
                </a:xfrm>
                <a:custGeom>
                  <a:avLst/>
                  <a:gdLst>
                    <a:gd name="T0" fmla="*/ 0 w 147"/>
                    <a:gd name="T1" fmla="*/ 380 h 380"/>
                    <a:gd name="T2" fmla="*/ 66 w 147"/>
                    <a:gd name="T3" fmla="*/ 380 h 380"/>
                    <a:gd name="T4" fmla="*/ 134 w 147"/>
                    <a:gd name="T5" fmla="*/ 0 h 380"/>
                    <a:gd name="T6" fmla="*/ 147 w 147"/>
                    <a:gd name="T7" fmla="*/ 0 h 3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80">
                      <a:moveTo>
                        <a:pt x="0" y="380"/>
                      </a:moveTo>
                      <a:lnTo>
                        <a:pt x="66" y="38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4" name="Rectangle 50"/>
                <p:cNvSpPr>
                  <a:spLocks noChangeArrowheads="1"/>
                </p:cNvSpPr>
                <p:nvPr/>
              </p:nvSpPr>
              <p:spPr bwMode="auto">
                <a:xfrm>
                  <a:off x="2571" y="1633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At3g47610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5" name="Rectangle 51"/>
                <p:cNvSpPr>
                  <a:spLocks noChangeArrowheads="1"/>
                </p:cNvSpPr>
                <p:nvPr/>
              </p:nvSpPr>
              <p:spPr bwMode="auto">
                <a:xfrm>
                  <a:off x="2243" y="163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37.2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6" name="Freeform 52"/>
                <p:cNvSpPr>
                  <a:spLocks/>
                </p:cNvSpPr>
                <p:nvPr/>
              </p:nvSpPr>
              <p:spPr bwMode="auto">
                <a:xfrm>
                  <a:off x="2332" y="1655"/>
                  <a:ext cx="80" cy="363"/>
                </a:xfrm>
                <a:custGeom>
                  <a:avLst/>
                  <a:gdLst>
                    <a:gd name="T0" fmla="*/ 0 w 83"/>
                    <a:gd name="T1" fmla="*/ 0 h 378"/>
                    <a:gd name="T2" fmla="*/ 15 w 83"/>
                    <a:gd name="T3" fmla="*/ 0 h 378"/>
                    <a:gd name="T4" fmla="*/ 83 w 83"/>
                    <a:gd name="T5" fmla="*/ 378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7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7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7" name="Freeform 53"/>
                <p:cNvSpPr>
                  <a:spLocks/>
                </p:cNvSpPr>
                <p:nvPr/>
              </p:nvSpPr>
              <p:spPr bwMode="auto">
                <a:xfrm>
                  <a:off x="2417" y="1655"/>
                  <a:ext cx="141" cy="363"/>
                </a:xfrm>
                <a:custGeom>
                  <a:avLst/>
                  <a:gdLst>
                    <a:gd name="T0" fmla="*/ 0 w 147"/>
                    <a:gd name="T1" fmla="*/ 378 h 378"/>
                    <a:gd name="T2" fmla="*/ 66 w 147"/>
                    <a:gd name="T3" fmla="*/ 378 h 378"/>
                    <a:gd name="T4" fmla="*/ 134 w 147"/>
                    <a:gd name="T5" fmla="*/ 0 h 378"/>
                    <a:gd name="T6" fmla="*/ 147 w 147"/>
                    <a:gd name="T7" fmla="*/ 0 h 3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78">
                      <a:moveTo>
                        <a:pt x="0" y="378"/>
                      </a:moveTo>
                      <a:lnTo>
                        <a:pt x="66" y="37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48" name="Rectangle 54"/>
                <p:cNvSpPr>
                  <a:spLocks noChangeArrowheads="1"/>
                </p:cNvSpPr>
                <p:nvPr/>
              </p:nvSpPr>
              <p:spPr bwMode="auto">
                <a:xfrm>
                  <a:off x="2571" y="167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At3g43610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49" name="Rectangle 55"/>
                <p:cNvSpPr>
                  <a:spLocks noChangeArrowheads="1"/>
                </p:cNvSpPr>
                <p:nvPr/>
              </p:nvSpPr>
              <p:spPr bwMode="auto">
                <a:xfrm>
                  <a:off x="2243" y="168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38.3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0" name="Freeform 56"/>
                <p:cNvSpPr>
                  <a:spLocks/>
                </p:cNvSpPr>
                <p:nvPr/>
              </p:nvSpPr>
              <p:spPr bwMode="auto">
                <a:xfrm>
                  <a:off x="2332" y="1700"/>
                  <a:ext cx="80" cy="349"/>
                </a:xfrm>
                <a:custGeom>
                  <a:avLst/>
                  <a:gdLst>
                    <a:gd name="T0" fmla="*/ 0 w 83"/>
                    <a:gd name="T1" fmla="*/ 0 h 364"/>
                    <a:gd name="T2" fmla="*/ 15 w 83"/>
                    <a:gd name="T3" fmla="*/ 0 h 364"/>
                    <a:gd name="T4" fmla="*/ 83 w 83"/>
                    <a:gd name="T5" fmla="*/ 364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6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6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1" name="Freeform 57"/>
                <p:cNvSpPr>
                  <a:spLocks/>
                </p:cNvSpPr>
                <p:nvPr/>
              </p:nvSpPr>
              <p:spPr bwMode="auto">
                <a:xfrm>
                  <a:off x="2417" y="1700"/>
                  <a:ext cx="141" cy="349"/>
                </a:xfrm>
                <a:custGeom>
                  <a:avLst/>
                  <a:gdLst>
                    <a:gd name="T0" fmla="*/ 0 w 147"/>
                    <a:gd name="T1" fmla="*/ 364 h 364"/>
                    <a:gd name="T2" fmla="*/ 66 w 147"/>
                    <a:gd name="T3" fmla="*/ 364 h 364"/>
                    <a:gd name="T4" fmla="*/ 134 w 147"/>
                    <a:gd name="T5" fmla="*/ 0 h 364"/>
                    <a:gd name="T6" fmla="*/ 147 w 147"/>
                    <a:gd name="T7" fmla="*/ 0 h 3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64">
                      <a:moveTo>
                        <a:pt x="0" y="364"/>
                      </a:moveTo>
                      <a:lnTo>
                        <a:pt x="66" y="36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2" name="Rectangle 58"/>
                <p:cNvSpPr>
                  <a:spLocks noChangeArrowheads="1"/>
                </p:cNvSpPr>
                <p:nvPr/>
              </p:nvSpPr>
              <p:spPr bwMode="auto">
                <a:xfrm>
                  <a:off x="2571" y="1723"/>
                  <a:ext cx="142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Ni4-F11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3" name="Rectangle 59"/>
                <p:cNvSpPr>
                  <a:spLocks noChangeArrowheads="1"/>
                </p:cNvSpPr>
                <p:nvPr/>
              </p:nvSpPr>
              <p:spPr bwMode="auto">
                <a:xfrm>
                  <a:off x="2243" y="172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38.4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4" name="Freeform 60"/>
                <p:cNvSpPr>
                  <a:spLocks/>
                </p:cNvSpPr>
                <p:nvPr/>
              </p:nvSpPr>
              <p:spPr bwMode="auto">
                <a:xfrm>
                  <a:off x="2332" y="1745"/>
                  <a:ext cx="80" cy="307"/>
                </a:xfrm>
                <a:custGeom>
                  <a:avLst/>
                  <a:gdLst>
                    <a:gd name="T0" fmla="*/ 0 w 83"/>
                    <a:gd name="T1" fmla="*/ 0 h 320"/>
                    <a:gd name="T2" fmla="*/ 15 w 83"/>
                    <a:gd name="T3" fmla="*/ 0 h 320"/>
                    <a:gd name="T4" fmla="*/ 83 w 83"/>
                    <a:gd name="T5" fmla="*/ 32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2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2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5" name="Freeform 61"/>
                <p:cNvSpPr>
                  <a:spLocks/>
                </p:cNvSpPr>
                <p:nvPr/>
              </p:nvSpPr>
              <p:spPr bwMode="auto">
                <a:xfrm>
                  <a:off x="2417" y="1745"/>
                  <a:ext cx="141" cy="307"/>
                </a:xfrm>
                <a:custGeom>
                  <a:avLst/>
                  <a:gdLst>
                    <a:gd name="T0" fmla="*/ 0 w 147"/>
                    <a:gd name="T1" fmla="*/ 320 h 320"/>
                    <a:gd name="T2" fmla="*/ 66 w 147"/>
                    <a:gd name="T3" fmla="*/ 320 h 320"/>
                    <a:gd name="T4" fmla="*/ 134 w 147"/>
                    <a:gd name="T5" fmla="*/ 0 h 320"/>
                    <a:gd name="T6" fmla="*/ 147 w 147"/>
                    <a:gd name="T7" fmla="*/ 0 h 3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20">
                      <a:moveTo>
                        <a:pt x="0" y="320"/>
                      </a:moveTo>
                      <a:lnTo>
                        <a:pt x="66" y="32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6" name="Rectangle 62"/>
                <p:cNvSpPr>
                  <a:spLocks noChangeArrowheads="1"/>
                </p:cNvSpPr>
                <p:nvPr/>
              </p:nvSpPr>
              <p:spPr bwMode="auto">
                <a:xfrm>
                  <a:off x="2571" y="176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At4g03150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7" name="Rectangle 63"/>
                <p:cNvSpPr>
                  <a:spLocks noChangeArrowheads="1"/>
                </p:cNvSpPr>
                <p:nvPr/>
              </p:nvSpPr>
              <p:spPr bwMode="auto">
                <a:xfrm>
                  <a:off x="2243" y="177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58" name="Freeform 64"/>
                <p:cNvSpPr>
                  <a:spLocks/>
                </p:cNvSpPr>
                <p:nvPr/>
              </p:nvSpPr>
              <p:spPr bwMode="auto">
                <a:xfrm>
                  <a:off x="2332" y="1790"/>
                  <a:ext cx="80" cy="311"/>
                </a:xfrm>
                <a:custGeom>
                  <a:avLst/>
                  <a:gdLst>
                    <a:gd name="T0" fmla="*/ 0 w 83"/>
                    <a:gd name="T1" fmla="*/ 0 h 324"/>
                    <a:gd name="T2" fmla="*/ 15 w 83"/>
                    <a:gd name="T3" fmla="*/ 0 h 324"/>
                    <a:gd name="T4" fmla="*/ 83 w 83"/>
                    <a:gd name="T5" fmla="*/ 324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2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2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9" name="Freeform 65"/>
                <p:cNvSpPr>
                  <a:spLocks/>
                </p:cNvSpPr>
                <p:nvPr/>
              </p:nvSpPr>
              <p:spPr bwMode="auto">
                <a:xfrm>
                  <a:off x="2417" y="1790"/>
                  <a:ext cx="141" cy="311"/>
                </a:xfrm>
                <a:custGeom>
                  <a:avLst/>
                  <a:gdLst>
                    <a:gd name="T0" fmla="*/ 0 w 147"/>
                    <a:gd name="T1" fmla="*/ 324 h 324"/>
                    <a:gd name="T2" fmla="*/ 66 w 147"/>
                    <a:gd name="T3" fmla="*/ 324 h 324"/>
                    <a:gd name="T4" fmla="*/ 134 w 147"/>
                    <a:gd name="T5" fmla="*/ 0 h 324"/>
                    <a:gd name="T6" fmla="*/ 147 w 147"/>
                    <a:gd name="T7" fmla="*/ 0 h 3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24">
                      <a:moveTo>
                        <a:pt x="0" y="324"/>
                      </a:moveTo>
                      <a:lnTo>
                        <a:pt x="66" y="32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0" name="Rectangle 66"/>
                <p:cNvSpPr>
                  <a:spLocks noChangeArrowheads="1"/>
                </p:cNvSpPr>
                <p:nvPr/>
              </p:nvSpPr>
              <p:spPr bwMode="auto">
                <a:xfrm>
                  <a:off x="2571" y="1813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e46m59v402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1" name="Rectangle 67"/>
                <p:cNvSpPr>
                  <a:spLocks noChangeArrowheads="1"/>
                </p:cNvSpPr>
                <p:nvPr/>
              </p:nvSpPr>
              <p:spPr bwMode="auto">
                <a:xfrm>
                  <a:off x="2243" y="181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41.5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2" name="Freeform 68"/>
                <p:cNvSpPr>
                  <a:spLocks/>
                </p:cNvSpPr>
                <p:nvPr/>
              </p:nvSpPr>
              <p:spPr bwMode="auto">
                <a:xfrm>
                  <a:off x="2332" y="1835"/>
                  <a:ext cx="80" cy="307"/>
                </a:xfrm>
                <a:custGeom>
                  <a:avLst/>
                  <a:gdLst>
                    <a:gd name="T0" fmla="*/ 0 w 83"/>
                    <a:gd name="T1" fmla="*/ 0 h 319"/>
                    <a:gd name="T2" fmla="*/ 15 w 83"/>
                    <a:gd name="T3" fmla="*/ 0 h 319"/>
                    <a:gd name="T4" fmla="*/ 83 w 83"/>
                    <a:gd name="T5" fmla="*/ 319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1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1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3" name="Freeform 69"/>
                <p:cNvSpPr>
                  <a:spLocks/>
                </p:cNvSpPr>
                <p:nvPr/>
              </p:nvSpPr>
              <p:spPr bwMode="auto">
                <a:xfrm>
                  <a:off x="2417" y="1835"/>
                  <a:ext cx="141" cy="307"/>
                </a:xfrm>
                <a:custGeom>
                  <a:avLst/>
                  <a:gdLst>
                    <a:gd name="T0" fmla="*/ 0 w 147"/>
                    <a:gd name="T1" fmla="*/ 319 h 319"/>
                    <a:gd name="T2" fmla="*/ 66 w 147"/>
                    <a:gd name="T3" fmla="*/ 319 h 319"/>
                    <a:gd name="T4" fmla="*/ 134 w 147"/>
                    <a:gd name="T5" fmla="*/ 0 h 319"/>
                    <a:gd name="T6" fmla="*/ 147 w 147"/>
                    <a:gd name="T7" fmla="*/ 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19">
                      <a:moveTo>
                        <a:pt x="0" y="319"/>
                      </a:moveTo>
                      <a:lnTo>
                        <a:pt x="66" y="31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4" name="Rectangle 70"/>
                <p:cNvSpPr>
                  <a:spLocks noChangeArrowheads="1"/>
                </p:cNvSpPr>
                <p:nvPr/>
              </p:nvSpPr>
              <p:spPr bwMode="auto">
                <a:xfrm>
                  <a:off x="2571" y="1858"/>
                  <a:ext cx="14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Ni3-G05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5" name="Rectangle 71"/>
                <p:cNvSpPr>
                  <a:spLocks noChangeArrowheads="1"/>
                </p:cNvSpPr>
                <p:nvPr/>
              </p:nvSpPr>
              <p:spPr bwMode="auto">
                <a:xfrm>
                  <a:off x="2243" y="186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43.0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6" name="Freeform 72"/>
                <p:cNvSpPr>
                  <a:spLocks/>
                </p:cNvSpPr>
                <p:nvPr/>
              </p:nvSpPr>
              <p:spPr bwMode="auto">
                <a:xfrm>
                  <a:off x="2332" y="1880"/>
                  <a:ext cx="80" cy="305"/>
                </a:xfrm>
                <a:custGeom>
                  <a:avLst/>
                  <a:gdLst>
                    <a:gd name="T0" fmla="*/ 0 w 83"/>
                    <a:gd name="T1" fmla="*/ 0 h 317"/>
                    <a:gd name="T2" fmla="*/ 15 w 83"/>
                    <a:gd name="T3" fmla="*/ 0 h 317"/>
                    <a:gd name="T4" fmla="*/ 83 w 83"/>
                    <a:gd name="T5" fmla="*/ 317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17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1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7" name="Freeform 73"/>
                <p:cNvSpPr>
                  <a:spLocks/>
                </p:cNvSpPr>
                <p:nvPr/>
              </p:nvSpPr>
              <p:spPr bwMode="auto">
                <a:xfrm>
                  <a:off x="2417" y="1880"/>
                  <a:ext cx="141" cy="305"/>
                </a:xfrm>
                <a:custGeom>
                  <a:avLst/>
                  <a:gdLst>
                    <a:gd name="T0" fmla="*/ 0 w 147"/>
                    <a:gd name="T1" fmla="*/ 317 h 317"/>
                    <a:gd name="T2" fmla="*/ 66 w 147"/>
                    <a:gd name="T3" fmla="*/ 317 h 317"/>
                    <a:gd name="T4" fmla="*/ 134 w 147"/>
                    <a:gd name="T5" fmla="*/ 0 h 317"/>
                    <a:gd name="T6" fmla="*/ 147 w 147"/>
                    <a:gd name="T7" fmla="*/ 0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17">
                      <a:moveTo>
                        <a:pt x="0" y="317"/>
                      </a:moveTo>
                      <a:lnTo>
                        <a:pt x="66" y="317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68" name="Rectangle 74"/>
                <p:cNvSpPr>
                  <a:spLocks noChangeArrowheads="1"/>
                </p:cNvSpPr>
                <p:nvPr/>
              </p:nvSpPr>
              <p:spPr bwMode="auto">
                <a:xfrm>
                  <a:off x="2571" y="1903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At4g00585a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9" name="Rectangle 75"/>
                <p:cNvSpPr>
                  <a:spLocks noChangeArrowheads="1"/>
                </p:cNvSpPr>
                <p:nvPr/>
              </p:nvSpPr>
              <p:spPr bwMode="auto">
                <a:xfrm>
                  <a:off x="2243" y="190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44.0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0" name="Freeform 76"/>
                <p:cNvSpPr>
                  <a:spLocks/>
                </p:cNvSpPr>
                <p:nvPr/>
              </p:nvSpPr>
              <p:spPr bwMode="auto">
                <a:xfrm>
                  <a:off x="2332" y="1926"/>
                  <a:ext cx="80" cy="288"/>
                </a:xfrm>
                <a:custGeom>
                  <a:avLst/>
                  <a:gdLst>
                    <a:gd name="T0" fmla="*/ 0 w 83"/>
                    <a:gd name="T1" fmla="*/ 0 h 300"/>
                    <a:gd name="T2" fmla="*/ 15 w 83"/>
                    <a:gd name="T3" fmla="*/ 0 h 300"/>
                    <a:gd name="T4" fmla="*/ 83 w 83"/>
                    <a:gd name="T5" fmla="*/ 30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0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0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1" name="Freeform 77"/>
                <p:cNvSpPr>
                  <a:spLocks/>
                </p:cNvSpPr>
                <p:nvPr/>
              </p:nvSpPr>
              <p:spPr bwMode="auto">
                <a:xfrm>
                  <a:off x="2417" y="1926"/>
                  <a:ext cx="141" cy="288"/>
                </a:xfrm>
                <a:custGeom>
                  <a:avLst/>
                  <a:gdLst>
                    <a:gd name="T0" fmla="*/ 0 w 147"/>
                    <a:gd name="T1" fmla="*/ 300 h 300"/>
                    <a:gd name="T2" fmla="*/ 66 w 147"/>
                    <a:gd name="T3" fmla="*/ 300 h 300"/>
                    <a:gd name="T4" fmla="*/ 134 w 147"/>
                    <a:gd name="T5" fmla="*/ 0 h 300"/>
                    <a:gd name="T6" fmla="*/ 147 w 147"/>
                    <a:gd name="T7" fmla="*/ 0 h 3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00">
                      <a:moveTo>
                        <a:pt x="0" y="300"/>
                      </a:moveTo>
                      <a:lnTo>
                        <a:pt x="66" y="30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2" name="Rectangle 78"/>
                <p:cNvSpPr>
                  <a:spLocks noChangeArrowheads="1"/>
                </p:cNvSpPr>
                <p:nvPr/>
              </p:nvSpPr>
              <p:spPr bwMode="auto">
                <a:xfrm>
                  <a:off x="2571" y="1949"/>
                  <a:ext cx="147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Ni4-H09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3" name="Rectangle 79"/>
                <p:cNvSpPr>
                  <a:spLocks noChangeArrowheads="1"/>
                </p:cNvSpPr>
                <p:nvPr/>
              </p:nvSpPr>
              <p:spPr bwMode="auto">
                <a:xfrm>
                  <a:off x="2243" y="195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46.4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4" name="Freeform 80"/>
                <p:cNvSpPr>
                  <a:spLocks/>
                </p:cNvSpPr>
                <p:nvPr/>
              </p:nvSpPr>
              <p:spPr bwMode="auto">
                <a:xfrm>
                  <a:off x="2332" y="1971"/>
                  <a:ext cx="80" cy="312"/>
                </a:xfrm>
                <a:custGeom>
                  <a:avLst/>
                  <a:gdLst>
                    <a:gd name="T0" fmla="*/ 0 w 83"/>
                    <a:gd name="T1" fmla="*/ 0 h 325"/>
                    <a:gd name="T2" fmla="*/ 15 w 83"/>
                    <a:gd name="T3" fmla="*/ 0 h 325"/>
                    <a:gd name="T4" fmla="*/ 83 w 83"/>
                    <a:gd name="T5" fmla="*/ 325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2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2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5" name="Freeform 81"/>
                <p:cNvSpPr>
                  <a:spLocks/>
                </p:cNvSpPr>
                <p:nvPr/>
              </p:nvSpPr>
              <p:spPr bwMode="auto">
                <a:xfrm>
                  <a:off x="2417" y="1971"/>
                  <a:ext cx="141" cy="312"/>
                </a:xfrm>
                <a:custGeom>
                  <a:avLst/>
                  <a:gdLst>
                    <a:gd name="T0" fmla="*/ 0 w 147"/>
                    <a:gd name="T1" fmla="*/ 325 h 325"/>
                    <a:gd name="T2" fmla="*/ 66 w 147"/>
                    <a:gd name="T3" fmla="*/ 325 h 325"/>
                    <a:gd name="T4" fmla="*/ 134 w 147"/>
                    <a:gd name="T5" fmla="*/ 0 h 325"/>
                    <a:gd name="T6" fmla="*/ 147 w 147"/>
                    <a:gd name="T7" fmla="*/ 0 h 3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25">
                      <a:moveTo>
                        <a:pt x="0" y="325"/>
                      </a:moveTo>
                      <a:lnTo>
                        <a:pt x="66" y="32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6" name="Rectangle 82"/>
                <p:cNvSpPr>
                  <a:spLocks noChangeArrowheads="1"/>
                </p:cNvSpPr>
                <p:nvPr/>
              </p:nvSpPr>
              <p:spPr bwMode="auto">
                <a:xfrm>
                  <a:off x="2571" y="1994"/>
                  <a:ext cx="145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Ni2-B07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7" name="Rectangle 83"/>
                <p:cNvSpPr>
                  <a:spLocks noChangeArrowheads="1"/>
                </p:cNvSpPr>
                <p:nvPr/>
              </p:nvSpPr>
              <p:spPr bwMode="auto">
                <a:xfrm>
                  <a:off x="2243" y="199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46.8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8" name="Freeform 84"/>
                <p:cNvSpPr>
                  <a:spLocks/>
                </p:cNvSpPr>
                <p:nvPr/>
              </p:nvSpPr>
              <p:spPr bwMode="auto">
                <a:xfrm>
                  <a:off x="2332" y="2016"/>
                  <a:ext cx="80" cy="278"/>
                </a:xfrm>
                <a:custGeom>
                  <a:avLst/>
                  <a:gdLst>
                    <a:gd name="T0" fmla="*/ 0 w 83"/>
                    <a:gd name="T1" fmla="*/ 0 h 290"/>
                    <a:gd name="T2" fmla="*/ 15 w 83"/>
                    <a:gd name="T3" fmla="*/ 0 h 290"/>
                    <a:gd name="T4" fmla="*/ 83 w 83"/>
                    <a:gd name="T5" fmla="*/ 29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9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9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79" name="Freeform 85"/>
                <p:cNvSpPr>
                  <a:spLocks/>
                </p:cNvSpPr>
                <p:nvPr/>
              </p:nvSpPr>
              <p:spPr bwMode="auto">
                <a:xfrm>
                  <a:off x="2417" y="2016"/>
                  <a:ext cx="141" cy="278"/>
                </a:xfrm>
                <a:custGeom>
                  <a:avLst/>
                  <a:gdLst>
                    <a:gd name="T0" fmla="*/ 0 w 147"/>
                    <a:gd name="T1" fmla="*/ 290 h 290"/>
                    <a:gd name="T2" fmla="*/ 66 w 147"/>
                    <a:gd name="T3" fmla="*/ 290 h 290"/>
                    <a:gd name="T4" fmla="*/ 134 w 147"/>
                    <a:gd name="T5" fmla="*/ 0 h 290"/>
                    <a:gd name="T6" fmla="*/ 147 w 147"/>
                    <a:gd name="T7" fmla="*/ 0 h 2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90">
                      <a:moveTo>
                        <a:pt x="0" y="290"/>
                      </a:moveTo>
                      <a:lnTo>
                        <a:pt x="66" y="29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0" name="Rectangle 86"/>
                <p:cNvSpPr>
                  <a:spLocks noChangeArrowheads="1"/>
                </p:cNvSpPr>
                <p:nvPr/>
              </p:nvSpPr>
              <p:spPr bwMode="auto">
                <a:xfrm>
                  <a:off x="2571" y="2039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At4g01310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1" name="Rectangle 87"/>
                <p:cNvSpPr>
                  <a:spLocks noChangeArrowheads="1"/>
                </p:cNvSpPr>
                <p:nvPr/>
              </p:nvSpPr>
              <p:spPr bwMode="auto">
                <a:xfrm>
                  <a:off x="2243" y="204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47.0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2" name="Freeform 88"/>
                <p:cNvSpPr>
                  <a:spLocks/>
                </p:cNvSpPr>
                <p:nvPr/>
              </p:nvSpPr>
              <p:spPr bwMode="auto">
                <a:xfrm>
                  <a:off x="2332" y="2061"/>
                  <a:ext cx="80" cy="239"/>
                </a:xfrm>
                <a:custGeom>
                  <a:avLst/>
                  <a:gdLst>
                    <a:gd name="T0" fmla="*/ 0 w 83"/>
                    <a:gd name="T1" fmla="*/ 0 h 249"/>
                    <a:gd name="T2" fmla="*/ 15 w 83"/>
                    <a:gd name="T3" fmla="*/ 0 h 249"/>
                    <a:gd name="T4" fmla="*/ 83 w 83"/>
                    <a:gd name="T5" fmla="*/ 249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4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4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3" name="Freeform 89"/>
                <p:cNvSpPr>
                  <a:spLocks/>
                </p:cNvSpPr>
                <p:nvPr/>
              </p:nvSpPr>
              <p:spPr bwMode="auto">
                <a:xfrm>
                  <a:off x="2417" y="2061"/>
                  <a:ext cx="141" cy="239"/>
                </a:xfrm>
                <a:custGeom>
                  <a:avLst/>
                  <a:gdLst>
                    <a:gd name="T0" fmla="*/ 0 w 147"/>
                    <a:gd name="T1" fmla="*/ 249 h 249"/>
                    <a:gd name="T2" fmla="*/ 66 w 147"/>
                    <a:gd name="T3" fmla="*/ 249 h 249"/>
                    <a:gd name="T4" fmla="*/ 134 w 147"/>
                    <a:gd name="T5" fmla="*/ 0 h 249"/>
                    <a:gd name="T6" fmla="*/ 147 w 147"/>
                    <a:gd name="T7" fmla="*/ 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49">
                      <a:moveTo>
                        <a:pt x="0" y="249"/>
                      </a:moveTo>
                      <a:lnTo>
                        <a:pt x="66" y="24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4" name="Rectangle 90"/>
                <p:cNvSpPr>
                  <a:spLocks noChangeArrowheads="1"/>
                </p:cNvSpPr>
                <p:nvPr/>
              </p:nvSpPr>
              <p:spPr bwMode="auto">
                <a:xfrm>
                  <a:off x="2571" y="2084"/>
                  <a:ext cx="17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nia_m67a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5" name="Rectangle 91"/>
                <p:cNvSpPr>
                  <a:spLocks noChangeArrowheads="1"/>
                </p:cNvSpPr>
                <p:nvPr/>
              </p:nvSpPr>
              <p:spPr bwMode="auto">
                <a:xfrm>
                  <a:off x="2243" y="208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47.4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6" name="Freeform 92"/>
                <p:cNvSpPr>
                  <a:spLocks/>
                </p:cNvSpPr>
                <p:nvPr/>
              </p:nvSpPr>
              <p:spPr bwMode="auto">
                <a:xfrm>
                  <a:off x="2332" y="2106"/>
                  <a:ext cx="80" cy="205"/>
                </a:xfrm>
                <a:custGeom>
                  <a:avLst/>
                  <a:gdLst>
                    <a:gd name="T0" fmla="*/ 0 w 83"/>
                    <a:gd name="T1" fmla="*/ 0 h 214"/>
                    <a:gd name="T2" fmla="*/ 15 w 83"/>
                    <a:gd name="T3" fmla="*/ 0 h 214"/>
                    <a:gd name="T4" fmla="*/ 83 w 83"/>
                    <a:gd name="T5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1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1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7" name="Freeform 93"/>
                <p:cNvSpPr>
                  <a:spLocks/>
                </p:cNvSpPr>
                <p:nvPr/>
              </p:nvSpPr>
              <p:spPr bwMode="auto">
                <a:xfrm>
                  <a:off x="2417" y="2106"/>
                  <a:ext cx="141" cy="205"/>
                </a:xfrm>
                <a:custGeom>
                  <a:avLst/>
                  <a:gdLst>
                    <a:gd name="T0" fmla="*/ 0 w 147"/>
                    <a:gd name="T1" fmla="*/ 214 h 214"/>
                    <a:gd name="T2" fmla="*/ 66 w 147"/>
                    <a:gd name="T3" fmla="*/ 214 h 214"/>
                    <a:gd name="T4" fmla="*/ 134 w 147"/>
                    <a:gd name="T5" fmla="*/ 0 h 214"/>
                    <a:gd name="T6" fmla="*/ 147 w 147"/>
                    <a:gd name="T7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14">
                      <a:moveTo>
                        <a:pt x="0" y="214"/>
                      </a:moveTo>
                      <a:lnTo>
                        <a:pt x="66" y="21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8" name="Rectangle 94"/>
                <p:cNvSpPr>
                  <a:spLocks noChangeArrowheads="1"/>
                </p:cNvSpPr>
                <p:nvPr/>
              </p:nvSpPr>
              <p:spPr bwMode="auto">
                <a:xfrm>
                  <a:off x="2571" y="2129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p53m48v227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89" name="Rectangle 95"/>
                <p:cNvSpPr>
                  <a:spLocks noChangeArrowheads="1"/>
                </p:cNvSpPr>
                <p:nvPr/>
              </p:nvSpPr>
              <p:spPr bwMode="auto">
                <a:xfrm>
                  <a:off x="2243" y="213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48.3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0" name="Freeform 96"/>
                <p:cNvSpPr>
                  <a:spLocks/>
                </p:cNvSpPr>
                <p:nvPr/>
              </p:nvSpPr>
              <p:spPr bwMode="auto">
                <a:xfrm>
                  <a:off x="2332" y="2151"/>
                  <a:ext cx="80" cy="186"/>
                </a:xfrm>
                <a:custGeom>
                  <a:avLst/>
                  <a:gdLst>
                    <a:gd name="T0" fmla="*/ 0 w 83"/>
                    <a:gd name="T1" fmla="*/ 0 h 194"/>
                    <a:gd name="T2" fmla="*/ 15 w 83"/>
                    <a:gd name="T3" fmla="*/ 0 h 194"/>
                    <a:gd name="T4" fmla="*/ 83 w 83"/>
                    <a:gd name="T5" fmla="*/ 194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9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9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1" name="Freeform 97"/>
                <p:cNvSpPr>
                  <a:spLocks/>
                </p:cNvSpPr>
                <p:nvPr/>
              </p:nvSpPr>
              <p:spPr bwMode="auto">
                <a:xfrm>
                  <a:off x="2417" y="2151"/>
                  <a:ext cx="141" cy="186"/>
                </a:xfrm>
                <a:custGeom>
                  <a:avLst/>
                  <a:gdLst>
                    <a:gd name="T0" fmla="*/ 0 w 147"/>
                    <a:gd name="T1" fmla="*/ 194 h 194"/>
                    <a:gd name="T2" fmla="*/ 66 w 147"/>
                    <a:gd name="T3" fmla="*/ 194 h 194"/>
                    <a:gd name="T4" fmla="*/ 134 w 147"/>
                    <a:gd name="T5" fmla="*/ 0 h 194"/>
                    <a:gd name="T6" fmla="*/ 147 w 147"/>
                    <a:gd name="T7" fmla="*/ 0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94">
                      <a:moveTo>
                        <a:pt x="0" y="194"/>
                      </a:moveTo>
                      <a:lnTo>
                        <a:pt x="66" y="19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2" name="Rectangle 98"/>
                <p:cNvSpPr>
                  <a:spLocks noChangeArrowheads="1"/>
                </p:cNvSpPr>
                <p:nvPr/>
              </p:nvSpPr>
              <p:spPr bwMode="auto">
                <a:xfrm>
                  <a:off x="2571" y="2174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At4g04190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3" name="Rectangle 99"/>
                <p:cNvSpPr>
                  <a:spLocks noChangeArrowheads="1"/>
                </p:cNvSpPr>
                <p:nvPr/>
              </p:nvSpPr>
              <p:spPr bwMode="auto">
                <a:xfrm>
                  <a:off x="2243" y="217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48.4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4" name="Freeform 100"/>
                <p:cNvSpPr>
                  <a:spLocks/>
                </p:cNvSpPr>
                <p:nvPr/>
              </p:nvSpPr>
              <p:spPr bwMode="auto">
                <a:xfrm>
                  <a:off x="2332" y="2196"/>
                  <a:ext cx="80" cy="144"/>
                </a:xfrm>
                <a:custGeom>
                  <a:avLst/>
                  <a:gdLst>
                    <a:gd name="T0" fmla="*/ 0 w 83"/>
                    <a:gd name="T1" fmla="*/ 0 h 150"/>
                    <a:gd name="T2" fmla="*/ 15 w 83"/>
                    <a:gd name="T3" fmla="*/ 0 h 150"/>
                    <a:gd name="T4" fmla="*/ 83 w 83"/>
                    <a:gd name="T5" fmla="*/ 15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50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5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5" name="Freeform 101"/>
                <p:cNvSpPr>
                  <a:spLocks/>
                </p:cNvSpPr>
                <p:nvPr/>
              </p:nvSpPr>
              <p:spPr bwMode="auto">
                <a:xfrm>
                  <a:off x="2417" y="2196"/>
                  <a:ext cx="141" cy="144"/>
                </a:xfrm>
                <a:custGeom>
                  <a:avLst/>
                  <a:gdLst>
                    <a:gd name="T0" fmla="*/ 0 w 147"/>
                    <a:gd name="T1" fmla="*/ 150 h 150"/>
                    <a:gd name="T2" fmla="*/ 66 w 147"/>
                    <a:gd name="T3" fmla="*/ 150 h 150"/>
                    <a:gd name="T4" fmla="*/ 134 w 147"/>
                    <a:gd name="T5" fmla="*/ 0 h 150"/>
                    <a:gd name="T6" fmla="*/ 147 w 147"/>
                    <a:gd name="T7" fmla="*/ 0 h 1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50">
                      <a:moveTo>
                        <a:pt x="0" y="150"/>
                      </a:moveTo>
                      <a:lnTo>
                        <a:pt x="66" y="150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6" name="Rectangle 102"/>
                <p:cNvSpPr>
                  <a:spLocks noChangeArrowheads="1"/>
                </p:cNvSpPr>
                <p:nvPr/>
              </p:nvSpPr>
              <p:spPr bwMode="auto">
                <a:xfrm>
                  <a:off x="2571" y="2219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At4g01897b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7" name="Rectangle 103"/>
                <p:cNvSpPr>
                  <a:spLocks noChangeArrowheads="1"/>
                </p:cNvSpPr>
                <p:nvPr/>
              </p:nvSpPr>
              <p:spPr bwMode="auto">
                <a:xfrm>
                  <a:off x="2243" y="222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51.1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98" name="Freeform 104"/>
                <p:cNvSpPr>
                  <a:spLocks/>
                </p:cNvSpPr>
                <p:nvPr/>
              </p:nvSpPr>
              <p:spPr bwMode="auto">
                <a:xfrm>
                  <a:off x="2332" y="2241"/>
                  <a:ext cx="80" cy="177"/>
                </a:xfrm>
                <a:custGeom>
                  <a:avLst/>
                  <a:gdLst>
                    <a:gd name="T0" fmla="*/ 0 w 83"/>
                    <a:gd name="T1" fmla="*/ 0 h 184"/>
                    <a:gd name="T2" fmla="*/ 15 w 83"/>
                    <a:gd name="T3" fmla="*/ 0 h 184"/>
                    <a:gd name="T4" fmla="*/ 83 w 83"/>
                    <a:gd name="T5" fmla="*/ 184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8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8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9" name="Freeform 105"/>
                <p:cNvSpPr>
                  <a:spLocks/>
                </p:cNvSpPr>
                <p:nvPr/>
              </p:nvSpPr>
              <p:spPr bwMode="auto">
                <a:xfrm>
                  <a:off x="2417" y="2241"/>
                  <a:ext cx="141" cy="177"/>
                </a:xfrm>
                <a:custGeom>
                  <a:avLst/>
                  <a:gdLst>
                    <a:gd name="T0" fmla="*/ 0 w 147"/>
                    <a:gd name="T1" fmla="*/ 184 h 184"/>
                    <a:gd name="T2" fmla="*/ 66 w 147"/>
                    <a:gd name="T3" fmla="*/ 184 h 184"/>
                    <a:gd name="T4" fmla="*/ 134 w 147"/>
                    <a:gd name="T5" fmla="*/ 0 h 184"/>
                    <a:gd name="T6" fmla="*/ 147 w 147"/>
                    <a:gd name="T7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84">
                      <a:moveTo>
                        <a:pt x="0" y="184"/>
                      </a:moveTo>
                      <a:lnTo>
                        <a:pt x="66" y="18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0" name="Rectangle 106"/>
                <p:cNvSpPr>
                  <a:spLocks noChangeArrowheads="1"/>
                </p:cNvSpPr>
                <p:nvPr/>
              </p:nvSpPr>
              <p:spPr bwMode="auto">
                <a:xfrm>
                  <a:off x="2571" y="2264"/>
                  <a:ext cx="147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Ni4-C11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1" name="Rectangle 107"/>
                <p:cNvSpPr>
                  <a:spLocks noChangeArrowheads="1"/>
                </p:cNvSpPr>
                <p:nvPr/>
              </p:nvSpPr>
              <p:spPr bwMode="auto">
                <a:xfrm>
                  <a:off x="2243" y="226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54.5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2" name="Freeform 108"/>
                <p:cNvSpPr>
                  <a:spLocks/>
                </p:cNvSpPr>
                <p:nvPr/>
              </p:nvSpPr>
              <p:spPr bwMode="auto">
                <a:xfrm>
                  <a:off x="2332" y="2286"/>
                  <a:ext cx="80" cy="230"/>
                </a:xfrm>
                <a:custGeom>
                  <a:avLst/>
                  <a:gdLst>
                    <a:gd name="T0" fmla="*/ 0 w 83"/>
                    <a:gd name="T1" fmla="*/ 0 h 239"/>
                    <a:gd name="T2" fmla="*/ 15 w 83"/>
                    <a:gd name="T3" fmla="*/ 0 h 239"/>
                    <a:gd name="T4" fmla="*/ 83 w 83"/>
                    <a:gd name="T5" fmla="*/ 239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3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3" name="Freeform 109"/>
                <p:cNvSpPr>
                  <a:spLocks/>
                </p:cNvSpPr>
                <p:nvPr/>
              </p:nvSpPr>
              <p:spPr bwMode="auto">
                <a:xfrm>
                  <a:off x="2417" y="2286"/>
                  <a:ext cx="141" cy="230"/>
                </a:xfrm>
                <a:custGeom>
                  <a:avLst/>
                  <a:gdLst>
                    <a:gd name="T0" fmla="*/ 0 w 147"/>
                    <a:gd name="T1" fmla="*/ 239 h 239"/>
                    <a:gd name="T2" fmla="*/ 66 w 147"/>
                    <a:gd name="T3" fmla="*/ 239 h 239"/>
                    <a:gd name="T4" fmla="*/ 134 w 147"/>
                    <a:gd name="T5" fmla="*/ 0 h 239"/>
                    <a:gd name="T6" fmla="*/ 147 w 147"/>
                    <a:gd name="T7" fmla="*/ 0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9">
                      <a:moveTo>
                        <a:pt x="0" y="239"/>
                      </a:moveTo>
                      <a:lnTo>
                        <a:pt x="66" y="23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4" name="Rectangle 110"/>
                <p:cNvSpPr>
                  <a:spLocks noChangeArrowheads="1"/>
                </p:cNvSpPr>
                <p:nvPr/>
              </p:nvSpPr>
              <p:spPr bwMode="auto">
                <a:xfrm>
                  <a:off x="2571" y="231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At4g10930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5" name="Rectangle 111"/>
                <p:cNvSpPr>
                  <a:spLocks noChangeArrowheads="1"/>
                </p:cNvSpPr>
                <p:nvPr/>
              </p:nvSpPr>
              <p:spPr bwMode="auto">
                <a:xfrm>
                  <a:off x="2243" y="231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56.0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6" name="Freeform 112"/>
                <p:cNvSpPr>
                  <a:spLocks/>
                </p:cNvSpPr>
                <p:nvPr/>
              </p:nvSpPr>
              <p:spPr bwMode="auto">
                <a:xfrm>
                  <a:off x="2332" y="2332"/>
                  <a:ext cx="80" cy="227"/>
                </a:xfrm>
                <a:custGeom>
                  <a:avLst/>
                  <a:gdLst>
                    <a:gd name="T0" fmla="*/ 0 w 83"/>
                    <a:gd name="T1" fmla="*/ 0 h 237"/>
                    <a:gd name="T2" fmla="*/ 15 w 83"/>
                    <a:gd name="T3" fmla="*/ 0 h 237"/>
                    <a:gd name="T4" fmla="*/ 83 w 83"/>
                    <a:gd name="T5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7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3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7" name="Freeform 113"/>
                <p:cNvSpPr>
                  <a:spLocks/>
                </p:cNvSpPr>
                <p:nvPr/>
              </p:nvSpPr>
              <p:spPr bwMode="auto">
                <a:xfrm>
                  <a:off x="2417" y="2332"/>
                  <a:ext cx="141" cy="227"/>
                </a:xfrm>
                <a:custGeom>
                  <a:avLst/>
                  <a:gdLst>
                    <a:gd name="T0" fmla="*/ 0 w 147"/>
                    <a:gd name="T1" fmla="*/ 237 h 237"/>
                    <a:gd name="T2" fmla="*/ 66 w 147"/>
                    <a:gd name="T3" fmla="*/ 237 h 237"/>
                    <a:gd name="T4" fmla="*/ 134 w 147"/>
                    <a:gd name="T5" fmla="*/ 0 h 237"/>
                    <a:gd name="T6" fmla="*/ 147 w 147"/>
                    <a:gd name="T7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7">
                      <a:moveTo>
                        <a:pt x="0" y="237"/>
                      </a:moveTo>
                      <a:lnTo>
                        <a:pt x="66" y="237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08" name="Rectangle 114"/>
                <p:cNvSpPr>
                  <a:spLocks noChangeArrowheads="1"/>
                </p:cNvSpPr>
                <p:nvPr/>
              </p:nvSpPr>
              <p:spPr bwMode="auto">
                <a:xfrm>
                  <a:off x="2571" y="2355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At4g10180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9" name="Rectangle 115"/>
                <p:cNvSpPr>
                  <a:spLocks noChangeArrowheads="1"/>
                </p:cNvSpPr>
                <p:nvPr/>
              </p:nvSpPr>
              <p:spPr bwMode="auto">
                <a:xfrm>
                  <a:off x="2243" y="235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58.4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0" name="Freeform 116"/>
                <p:cNvSpPr>
                  <a:spLocks/>
                </p:cNvSpPr>
                <p:nvPr/>
              </p:nvSpPr>
              <p:spPr bwMode="auto">
                <a:xfrm>
                  <a:off x="2332" y="2377"/>
                  <a:ext cx="80" cy="251"/>
                </a:xfrm>
                <a:custGeom>
                  <a:avLst/>
                  <a:gdLst>
                    <a:gd name="T0" fmla="*/ 0 w 83"/>
                    <a:gd name="T1" fmla="*/ 0 h 262"/>
                    <a:gd name="T2" fmla="*/ 15 w 83"/>
                    <a:gd name="T3" fmla="*/ 0 h 262"/>
                    <a:gd name="T4" fmla="*/ 83 w 83"/>
                    <a:gd name="T5" fmla="*/ 262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6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6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1" name="Freeform 117"/>
                <p:cNvSpPr>
                  <a:spLocks/>
                </p:cNvSpPr>
                <p:nvPr/>
              </p:nvSpPr>
              <p:spPr bwMode="auto">
                <a:xfrm>
                  <a:off x="2417" y="2377"/>
                  <a:ext cx="141" cy="251"/>
                </a:xfrm>
                <a:custGeom>
                  <a:avLst/>
                  <a:gdLst>
                    <a:gd name="T0" fmla="*/ 0 w 147"/>
                    <a:gd name="T1" fmla="*/ 262 h 262"/>
                    <a:gd name="T2" fmla="*/ 66 w 147"/>
                    <a:gd name="T3" fmla="*/ 262 h 262"/>
                    <a:gd name="T4" fmla="*/ 134 w 147"/>
                    <a:gd name="T5" fmla="*/ 0 h 262"/>
                    <a:gd name="T6" fmla="*/ 147 w 147"/>
                    <a:gd name="T7" fmla="*/ 0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62">
                      <a:moveTo>
                        <a:pt x="0" y="262"/>
                      </a:moveTo>
                      <a:lnTo>
                        <a:pt x="66" y="26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2" name="Rectangle 118"/>
                <p:cNvSpPr>
                  <a:spLocks noChangeArrowheads="1"/>
                </p:cNvSpPr>
                <p:nvPr/>
              </p:nvSpPr>
              <p:spPr bwMode="auto">
                <a:xfrm>
                  <a:off x="2571" y="240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At4g10050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3" name="Rectangle 119"/>
                <p:cNvSpPr>
                  <a:spLocks noChangeArrowheads="1"/>
                </p:cNvSpPr>
                <p:nvPr/>
              </p:nvSpPr>
              <p:spPr bwMode="auto">
                <a:xfrm>
                  <a:off x="2243" y="240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59.2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4" name="Freeform 120"/>
                <p:cNvSpPr>
                  <a:spLocks/>
                </p:cNvSpPr>
                <p:nvPr/>
              </p:nvSpPr>
              <p:spPr bwMode="auto">
                <a:xfrm>
                  <a:off x="2332" y="2422"/>
                  <a:ext cx="80" cy="229"/>
                </a:xfrm>
                <a:custGeom>
                  <a:avLst/>
                  <a:gdLst>
                    <a:gd name="T0" fmla="*/ 0 w 83"/>
                    <a:gd name="T1" fmla="*/ 0 h 239"/>
                    <a:gd name="T2" fmla="*/ 15 w 83"/>
                    <a:gd name="T3" fmla="*/ 0 h 239"/>
                    <a:gd name="T4" fmla="*/ 83 w 83"/>
                    <a:gd name="T5" fmla="*/ 239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3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5" name="Freeform 121"/>
                <p:cNvSpPr>
                  <a:spLocks/>
                </p:cNvSpPr>
                <p:nvPr/>
              </p:nvSpPr>
              <p:spPr bwMode="auto">
                <a:xfrm>
                  <a:off x="2417" y="2422"/>
                  <a:ext cx="141" cy="229"/>
                </a:xfrm>
                <a:custGeom>
                  <a:avLst/>
                  <a:gdLst>
                    <a:gd name="T0" fmla="*/ 0 w 147"/>
                    <a:gd name="T1" fmla="*/ 239 h 239"/>
                    <a:gd name="T2" fmla="*/ 66 w 147"/>
                    <a:gd name="T3" fmla="*/ 239 h 239"/>
                    <a:gd name="T4" fmla="*/ 134 w 147"/>
                    <a:gd name="T5" fmla="*/ 0 h 239"/>
                    <a:gd name="T6" fmla="*/ 147 w 147"/>
                    <a:gd name="T7" fmla="*/ 0 h 2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9">
                      <a:moveTo>
                        <a:pt x="0" y="239"/>
                      </a:moveTo>
                      <a:lnTo>
                        <a:pt x="66" y="23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6" name="Rectangle 122"/>
                <p:cNvSpPr>
                  <a:spLocks noChangeArrowheads="1"/>
                </p:cNvSpPr>
                <p:nvPr/>
              </p:nvSpPr>
              <p:spPr bwMode="auto">
                <a:xfrm>
                  <a:off x="2571" y="2445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At2g26590a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7" name="Rectangle 123"/>
                <p:cNvSpPr>
                  <a:spLocks noChangeArrowheads="1"/>
                </p:cNvSpPr>
                <p:nvPr/>
              </p:nvSpPr>
              <p:spPr bwMode="auto">
                <a:xfrm>
                  <a:off x="2243" y="244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60.4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8" name="Freeform 124"/>
                <p:cNvSpPr>
                  <a:spLocks/>
                </p:cNvSpPr>
                <p:nvPr/>
              </p:nvSpPr>
              <p:spPr bwMode="auto">
                <a:xfrm>
                  <a:off x="2332" y="2467"/>
                  <a:ext cx="80" cy="219"/>
                </a:xfrm>
                <a:custGeom>
                  <a:avLst/>
                  <a:gdLst>
                    <a:gd name="T0" fmla="*/ 0 w 83"/>
                    <a:gd name="T1" fmla="*/ 0 h 228"/>
                    <a:gd name="T2" fmla="*/ 15 w 83"/>
                    <a:gd name="T3" fmla="*/ 0 h 228"/>
                    <a:gd name="T4" fmla="*/ 83 w 83"/>
                    <a:gd name="T5" fmla="*/ 228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2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19" name="Freeform 125"/>
                <p:cNvSpPr>
                  <a:spLocks/>
                </p:cNvSpPr>
                <p:nvPr/>
              </p:nvSpPr>
              <p:spPr bwMode="auto">
                <a:xfrm>
                  <a:off x="2417" y="2467"/>
                  <a:ext cx="141" cy="219"/>
                </a:xfrm>
                <a:custGeom>
                  <a:avLst/>
                  <a:gdLst>
                    <a:gd name="T0" fmla="*/ 0 w 147"/>
                    <a:gd name="T1" fmla="*/ 228 h 228"/>
                    <a:gd name="T2" fmla="*/ 66 w 147"/>
                    <a:gd name="T3" fmla="*/ 228 h 228"/>
                    <a:gd name="T4" fmla="*/ 134 w 147"/>
                    <a:gd name="T5" fmla="*/ 0 h 228"/>
                    <a:gd name="T6" fmla="*/ 147 w 147"/>
                    <a:gd name="T7" fmla="*/ 0 h 2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8">
                      <a:moveTo>
                        <a:pt x="0" y="228"/>
                      </a:moveTo>
                      <a:lnTo>
                        <a:pt x="66" y="22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0" name="Rectangle 126"/>
                <p:cNvSpPr>
                  <a:spLocks noChangeArrowheads="1"/>
                </p:cNvSpPr>
                <p:nvPr/>
              </p:nvSpPr>
              <p:spPr bwMode="auto">
                <a:xfrm>
                  <a:off x="2571" y="2490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e31m61v235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1" name="Rectangle 127"/>
                <p:cNvSpPr>
                  <a:spLocks noChangeArrowheads="1"/>
                </p:cNvSpPr>
                <p:nvPr/>
              </p:nvSpPr>
              <p:spPr bwMode="auto">
                <a:xfrm>
                  <a:off x="2243" y="249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61.3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2" name="Freeform 128"/>
                <p:cNvSpPr>
                  <a:spLocks/>
                </p:cNvSpPr>
                <p:nvPr/>
              </p:nvSpPr>
              <p:spPr bwMode="auto">
                <a:xfrm>
                  <a:off x="2332" y="2512"/>
                  <a:ext cx="80" cy="200"/>
                </a:xfrm>
                <a:custGeom>
                  <a:avLst/>
                  <a:gdLst>
                    <a:gd name="T0" fmla="*/ 0 w 83"/>
                    <a:gd name="T1" fmla="*/ 0 h 208"/>
                    <a:gd name="T2" fmla="*/ 15 w 83"/>
                    <a:gd name="T3" fmla="*/ 0 h 208"/>
                    <a:gd name="T4" fmla="*/ 83 w 83"/>
                    <a:gd name="T5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0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0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3" name="Freeform 129"/>
                <p:cNvSpPr>
                  <a:spLocks/>
                </p:cNvSpPr>
                <p:nvPr/>
              </p:nvSpPr>
              <p:spPr bwMode="auto">
                <a:xfrm>
                  <a:off x="2417" y="2512"/>
                  <a:ext cx="141" cy="200"/>
                </a:xfrm>
                <a:custGeom>
                  <a:avLst/>
                  <a:gdLst>
                    <a:gd name="T0" fmla="*/ 0 w 147"/>
                    <a:gd name="T1" fmla="*/ 208 h 208"/>
                    <a:gd name="T2" fmla="*/ 66 w 147"/>
                    <a:gd name="T3" fmla="*/ 208 h 208"/>
                    <a:gd name="T4" fmla="*/ 134 w 147"/>
                    <a:gd name="T5" fmla="*/ 0 h 208"/>
                    <a:gd name="T6" fmla="*/ 147 w 147"/>
                    <a:gd name="T7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08">
                      <a:moveTo>
                        <a:pt x="0" y="208"/>
                      </a:moveTo>
                      <a:lnTo>
                        <a:pt x="66" y="20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4" name="Rectangle 130"/>
                <p:cNvSpPr>
                  <a:spLocks noChangeArrowheads="1"/>
                </p:cNvSpPr>
                <p:nvPr/>
              </p:nvSpPr>
              <p:spPr bwMode="auto">
                <a:xfrm>
                  <a:off x="2571" y="2535"/>
                  <a:ext cx="147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Ni2-C08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5" name="Rectangle 131"/>
                <p:cNvSpPr>
                  <a:spLocks noChangeArrowheads="1"/>
                </p:cNvSpPr>
                <p:nvPr/>
              </p:nvSpPr>
              <p:spPr bwMode="auto">
                <a:xfrm>
                  <a:off x="2243" y="253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62.1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6" name="Freeform 132"/>
                <p:cNvSpPr>
                  <a:spLocks/>
                </p:cNvSpPr>
                <p:nvPr/>
              </p:nvSpPr>
              <p:spPr bwMode="auto">
                <a:xfrm>
                  <a:off x="2332" y="2557"/>
                  <a:ext cx="80" cy="178"/>
                </a:xfrm>
                <a:custGeom>
                  <a:avLst/>
                  <a:gdLst>
                    <a:gd name="T0" fmla="*/ 0 w 83"/>
                    <a:gd name="T1" fmla="*/ 0 h 185"/>
                    <a:gd name="T2" fmla="*/ 15 w 83"/>
                    <a:gd name="T3" fmla="*/ 0 h 185"/>
                    <a:gd name="T4" fmla="*/ 83 w 83"/>
                    <a:gd name="T5" fmla="*/ 185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8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8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7" name="Freeform 133"/>
                <p:cNvSpPr>
                  <a:spLocks/>
                </p:cNvSpPr>
                <p:nvPr/>
              </p:nvSpPr>
              <p:spPr bwMode="auto">
                <a:xfrm>
                  <a:off x="2417" y="2557"/>
                  <a:ext cx="141" cy="178"/>
                </a:xfrm>
                <a:custGeom>
                  <a:avLst/>
                  <a:gdLst>
                    <a:gd name="T0" fmla="*/ 0 w 147"/>
                    <a:gd name="T1" fmla="*/ 185 h 185"/>
                    <a:gd name="T2" fmla="*/ 66 w 147"/>
                    <a:gd name="T3" fmla="*/ 185 h 185"/>
                    <a:gd name="T4" fmla="*/ 134 w 147"/>
                    <a:gd name="T5" fmla="*/ 0 h 185"/>
                    <a:gd name="T6" fmla="*/ 147 w 147"/>
                    <a:gd name="T7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85">
                      <a:moveTo>
                        <a:pt x="0" y="185"/>
                      </a:moveTo>
                      <a:lnTo>
                        <a:pt x="66" y="18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8" name="Rectangle 134"/>
                <p:cNvSpPr>
                  <a:spLocks noChangeArrowheads="1"/>
                </p:cNvSpPr>
                <p:nvPr/>
              </p:nvSpPr>
              <p:spPr bwMode="auto">
                <a:xfrm>
                  <a:off x="2571" y="2580"/>
                  <a:ext cx="147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Ni4-D12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29" name="Rectangle 135"/>
                <p:cNvSpPr>
                  <a:spLocks noChangeArrowheads="1"/>
                </p:cNvSpPr>
                <p:nvPr/>
              </p:nvSpPr>
              <p:spPr bwMode="auto">
                <a:xfrm>
                  <a:off x="2243" y="258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62.2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0" name="Freeform 136"/>
                <p:cNvSpPr>
                  <a:spLocks/>
                </p:cNvSpPr>
                <p:nvPr/>
              </p:nvSpPr>
              <p:spPr bwMode="auto">
                <a:xfrm>
                  <a:off x="2332" y="2602"/>
                  <a:ext cx="80" cy="136"/>
                </a:xfrm>
                <a:custGeom>
                  <a:avLst/>
                  <a:gdLst>
                    <a:gd name="T0" fmla="*/ 0 w 83"/>
                    <a:gd name="T1" fmla="*/ 0 h 141"/>
                    <a:gd name="T2" fmla="*/ 15 w 83"/>
                    <a:gd name="T3" fmla="*/ 0 h 141"/>
                    <a:gd name="T4" fmla="*/ 83 w 83"/>
                    <a:gd name="T5" fmla="*/ 141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41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41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1" name="Freeform 137"/>
                <p:cNvSpPr>
                  <a:spLocks/>
                </p:cNvSpPr>
                <p:nvPr/>
              </p:nvSpPr>
              <p:spPr bwMode="auto">
                <a:xfrm>
                  <a:off x="2417" y="2602"/>
                  <a:ext cx="141" cy="136"/>
                </a:xfrm>
                <a:custGeom>
                  <a:avLst/>
                  <a:gdLst>
                    <a:gd name="T0" fmla="*/ 0 w 147"/>
                    <a:gd name="T1" fmla="*/ 141 h 141"/>
                    <a:gd name="T2" fmla="*/ 66 w 147"/>
                    <a:gd name="T3" fmla="*/ 141 h 141"/>
                    <a:gd name="T4" fmla="*/ 134 w 147"/>
                    <a:gd name="T5" fmla="*/ 0 h 141"/>
                    <a:gd name="T6" fmla="*/ 147 w 147"/>
                    <a:gd name="T7" fmla="*/ 0 h 1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41">
                      <a:moveTo>
                        <a:pt x="0" y="141"/>
                      </a:moveTo>
                      <a:lnTo>
                        <a:pt x="66" y="141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2" name="Rectangle 138"/>
                <p:cNvSpPr>
                  <a:spLocks noChangeArrowheads="1"/>
                </p:cNvSpPr>
                <p:nvPr/>
              </p:nvSpPr>
              <p:spPr bwMode="auto">
                <a:xfrm>
                  <a:off x="2571" y="2625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At2g34860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3" name="Rectangle 139"/>
                <p:cNvSpPr>
                  <a:spLocks noChangeArrowheads="1"/>
                </p:cNvSpPr>
                <p:nvPr/>
              </p:nvSpPr>
              <p:spPr bwMode="auto">
                <a:xfrm>
                  <a:off x="2243" y="262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63.1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4" name="Freeform 140"/>
                <p:cNvSpPr>
                  <a:spLocks/>
                </p:cNvSpPr>
                <p:nvPr/>
              </p:nvSpPr>
              <p:spPr bwMode="auto">
                <a:xfrm>
                  <a:off x="2332" y="2647"/>
                  <a:ext cx="80" cy="117"/>
                </a:xfrm>
                <a:custGeom>
                  <a:avLst/>
                  <a:gdLst>
                    <a:gd name="T0" fmla="*/ 0 w 83"/>
                    <a:gd name="T1" fmla="*/ 0 h 121"/>
                    <a:gd name="T2" fmla="*/ 15 w 83"/>
                    <a:gd name="T3" fmla="*/ 0 h 121"/>
                    <a:gd name="T4" fmla="*/ 83 w 83"/>
                    <a:gd name="T5" fmla="*/ 121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21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21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5" name="Freeform 141"/>
                <p:cNvSpPr>
                  <a:spLocks/>
                </p:cNvSpPr>
                <p:nvPr/>
              </p:nvSpPr>
              <p:spPr bwMode="auto">
                <a:xfrm>
                  <a:off x="2417" y="2647"/>
                  <a:ext cx="141" cy="117"/>
                </a:xfrm>
                <a:custGeom>
                  <a:avLst/>
                  <a:gdLst>
                    <a:gd name="T0" fmla="*/ 0 w 147"/>
                    <a:gd name="T1" fmla="*/ 121 h 121"/>
                    <a:gd name="T2" fmla="*/ 66 w 147"/>
                    <a:gd name="T3" fmla="*/ 121 h 121"/>
                    <a:gd name="T4" fmla="*/ 134 w 147"/>
                    <a:gd name="T5" fmla="*/ 0 h 121"/>
                    <a:gd name="T6" fmla="*/ 147 w 147"/>
                    <a:gd name="T7" fmla="*/ 0 h 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21">
                      <a:moveTo>
                        <a:pt x="0" y="121"/>
                      </a:moveTo>
                      <a:lnTo>
                        <a:pt x="66" y="121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6" name="Rectangle 142"/>
                <p:cNvSpPr>
                  <a:spLocks noChangeArrowheads="1"/>
                </p:cNvSpPr>
                <p:nvPr/>
              </p:nvSpPr>
              <p:spPr bwMode="auto">
                <a:xfrm>
                  <a:off x="2571" y="2670"/>
                  <a:ext cx="142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Ni4-F06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7" name="Rectangle 143"/>
                <p:cNvSpPr>
                  <a:spLocks noChangeArrowheads="1"/>
                </p:cNvSpPr>
                <p:nvPr/>
              </p:nvSpPr>
              <p:spPr bwMode="auto">
                <a:xfrm>
                  <a:off x="2727" y="267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At2g44050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8" name="Rectangle 144"/>
                <p:cNvSpPr>
                  <a:spLocks noChangeArrowheads="1"/>
                </p:cNvSpPr>
                <p:nvPr/>
              </p:nvSpPr>
              <p:spPr bwMode="auto">
                <a:xfrm>
                  <a:off x="2932" y="267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At2g43360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9" name="Rectangle 145"/>
                <p:cNvSpPr>
                  <a:spLocks noChangeArrowheads="1"/>
                </p:cNvSpPr>
                <p:nvPr/>
              </p:nvSpPr>
              <p:spPr bwMode="auto">
                <a:xfrm>
                  <a:off x="2571" y="2716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At1g14620a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0" name="Rectangle 146"/>
                <p:cNvSpPr>
                  <a:spLocks noChangeArrowheads="1"/>
                </p:cNvSpPr>
                <p:nvPr/>
              </p:nvSpPr>
              <p:spPr bwMode="auto">
                <a:xfrm>
                  <a:off x="2243" y="269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68.2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1" name="Freeform 147"/>
                <p:cNvSpPr>
                  <a:spLocks/>
                </p:cNvSpPr>
                <p:nvPr/>
              </p:nvSpPr>
              <p:spPr bwMode="auto">
                <a:xfrm>
                  <a:off x="2332" y="2716"/>
                  <a:ext cx="80" cy="194"/>
                </a:xfrm>
                <a:custGeom>
                  <a:avLst/>
                  <a:gdLst>
                    <a:gd name="T0" fmla="*/ 0 w 83"/>
                    <a:gd name="T1" fmla="*/ 0 h 203"/>
                    <a:gd name="T2" fmla="*/ 15 w 83"/>
                    <a:gd name="T3" fmla="*/ 0 h 203"/>
                    <a:gd name="T4" fmla="*/ 83 w 83"/>
                    <a:gd name="T5" fmla="*/ 203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0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0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2" name="Freeform 148"/>
                <p:cNvSpPr>
                  <a:spLocks/>
                </p:cNvSpPr>
                <p:nvPr/>
              </p:nvSpPr>
              <p:spPr bwMode="auto">
                <a:xfrm>
                  <a:off x="2415" y="2714"/>
                  <a:ext cx="144" cy="195"/>
                </a:xfrm>
                <a:custGeom>
                  <a:avLst/>
                  <a:gdLst>
                    <a:gd name="T0" fmla="*/ 0 w 150"/>
                    <a:gd name="T1" fmla="*/ 203 h 203"/>
                    <a:gd name="T2" fmla="*/ 68 w 150"/>
                    <a:gd name="T3" fmla="*/ 203 h 203"/>
                    <a:gd name="T4" fmla="*/ 136 w 150"/>
                    <a:gd name="T5" fmla="*/ 0 h 203"/>
                    <a:gd name="T6" fmla="*/ 150 w 150"/>
                    <a:gd name="T7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0" h="203">
                      <a:moveTo>
                        <a:pt x="0" y="203"/>
                      </a:moveTo>
                      <a:lnTo>
                        <a:pt x="68" y="203"/>
                      </a:lnTo>
                      <a:lnTo>
                        <a:pt x="136" y="0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2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3" name="Freeform 149"/>
                <p:cNvSpPr>
                  <a:spLocks/>
                </p:cNvSpPr>
                <p:nvPr/>
              </p:nvSpPr>
              <p:spPr bwMode="auto">
                <a:xfrm>
                  <a:off x="2415" y="2716"/>
                  <a:ext cx="144" cy="194"/>
                </a:xfrm>
                <a:custGeom>
                  <a:avLst/>
                  <a:gdLst>
                    <a:gd name="T0" fmla="*/ 0 w 150"/>
                    <a:gd name="T1" fmla="*/ 203 h 203"/>
                    <a:gd name="T2" fmla="*/ 68 w 150"/>
                    <a:gd name="T3" fmla="*/ 203 h 203"/>
                    <a:gd name="T4" fmla="*/ 136 w 150"/>
                    <a:gd name="T5" fmla="*/ 0 h 203"/>
                    <a:gd name="T6" fmla="*/ 150 w 150"/>
                    <a:gd name="T7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0" h="203">
                      <a:moveTo>
                        <a:pt x="0" y="203"/>
                      </a:moveTo>
                      <a:lnTo>
                        <a:pt x="68" y="203"/>
                      </a:lnTo>
                      <a:lnTo>
                        <a:pt x="136" y="0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2">
                  <a:solidFill>
                    <a:srgbClr val="008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4" name="Freeform 150"/>
                <p:cNvSpPr>
                  <a:spLocks/>
                </p:cNvSpPr>
                <p:nvPr/>
              </p:nvSpPr>
              <p:spPr bwMode="auto">
                <a:xfrm>
                  <a:off x="2415" y="2718"/>
                  <a:ext cx="144" cy="194"/>
                </a:xfrm>
                <a:custGeom>
                  <a:avLst/>
                  <a:gdLst>
                    <a:gd name="T0" fmla="*/ 0 w 150"/>
                    <a:gd name="T1" fmla="*/ 203 h 203"/>
                    <a:gd name="T2" fmla="*/ 68 w 150"/>
                    <a:gd name="T3" fmla="*/ 203 h 203"/>
                    <a:gd name="T4" fmla="*/ 136 w 150"/>
                    <a:gd name="T5" fmla="*/ 0 h 203"/>
                    <a:gd name="T6" fmla="*/ 150 w 150"/>
                    <a:gd name="T7" fmla="*/ 0 h 2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50" h="203">
                      <a:moveTo>
                        <a:pt x="0" y="203"/>
                      </a:moveTo>
                      <a:lnTo>
                        <a:pt x="68" y="203"/>
                      </a:lnTo>
                      <a:lnTo>
                        <a:pt x="136" y="0"/>
                      </a:lnTo>
                      <a:lnTo>
                        <a:pt x="150" y="0"/>
                      </a:lnTo>
                    </a:path>
                  </a:pathLst>
                </a:custGeom>
                <a:noFill/>
                <a:ln w="2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5" name="Line 151"/>
                <p:cNvSpPr>
                  <a:spLocks noChangeShapeType="1"/>
                </p:cNvSpPr>
                <p:nvPr/>
              </p:nvSpPr>
              <p:spPr bwMode="auto">
                <a:xfrm>
                  <a:off x="2560" y="2676"/>
                  <a:ext cx="0" cy="76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6" name="Rectangle 152"/>
                <p:cNvSpPr>
                  <a:spLocks noChangeArrowheads="1"/>
                </p:cNvSpPr>
                <p:nvPr/>
              </p:nvSpPr>
              <p:spPr bwMode="auto">
                <a:xfrm>
                  <a:off x="2571" y="2761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At2g45690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7" name="Rectangle 153"/>
                <p:cNvSpPr>
                  <a:spLocks noChangeArrowheads="1"/>
                </p:cNvSpPr>
                <p:nvPr/>
              </p:nvSpPr>
              <p:spPr bwMode="auto">
                <a:xfrm>
                  <a:off x="2243" y="276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68.4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8" name="Freeform 154"/>
                <p:cNvSpPr>
                  <a:spLocks/>
                </p:cNvSpPr>
                <p:nvPr/>
              </p:nvSpPr>
              <p:spPr bwMode="auto">
                <a:xfrm>
                  <a:off x="2332" y="2783"/>
                  <a:ext cx="80" cy="133"/>
                </a:xfrm>
                <a:custGeom>
                  <a:avLst/>
                  <a:gdLst>
                    <a:gd name="T0" fmla="*/ 0 w 83"/>
                    <a:gd name="T1" fmla="*/ 0 h 139"/>
                    <a:gd name="T2" fmla="*/ 15 w 83"/>
                    <a:gd name="T3" fmla="*/ 0 h 139"/>
                    <a:gd name="T4" fmla="*/ 83 w 83"/>
                    <a:gd name="T5" fmla="*/ 139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3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9" name="Freeform 155"/>
                <p:cNvSpPr>
                  <a:spLocks/>
                </p:cNvSpPr>
                <p:nvPr/>
              </p:nvSpPr>
              <p:spPr bwMode="auto">
                <a:xfrm>
                  <a:off x="2417" y="2783"/>
                  <a:ext cx="141" cy="133"/>
                </a:xfrm>
                <a:custGeom>
                  <a:avLst/>
                  <a:gdLst>
                    <a:gd name="T0" fmla="*/ 0 w 147"/>
                    <a:gd name="T1" fmla="*/ 139 h 139"/>
                    <a:gd name="T2" fmla="*/ 66 w 147"/>
                    <a:gd name="T3" fmla="*/ 139 h 139"/>
                    <a:gd name="T4" fmla="*/ 134 w 147"/>
                    <a:gd name="T5" fmla="*/ 0 h 139"/>
                    <a:gd name="T6" fmla="*/ 147 w 147"/>
                    <a:gd name="T7" fmla="*/ 0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9">
                      <a:moveTo>
                        <a:pt x="0" y="139"/>
                      </a:moveTo>
                      <a:lnTo>
                        <a:pt x="66" y="13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0" name="Rectangle 156"/>
                <p:cNvSpPr>
                  <a:spLocks noChangeArrowheads="1"/>
                </p:cNvSpPr>
                <p:nvPr/>
              </p:nvSpPr>
              <p:spPr bwMode="auto">
                <a:xfrm>
                  <a:off x="2571" y="2806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At5g14670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1" name="Rectangle 157"/>
                <p:cNvSpPr>
                  <a:spLocks noChangeArrowheads="1"/>
                </p:cNvSpPr>
                <p:nvPr/>
              </p:nvSpPr>
              <p:spPr bwMode="auto">
                <a:xfrm>
                  <a:off x="2243" y="280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69.2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2" name="Freeform 158"/>
                <p:cNvSpPr>
                  <a:spLocks/>
                </p:cNvSpPr>
                <p:nvPr/>
              </p:nvSpPr>
              <p:spPr bwMode="auto">
                <a:xfrm>
                  <a:off x="2332" y="2828"/>
                  <a:ext cx="80" cy="111"/>
                </a:xfrm>
                <a:custGeom>
                  <a:avLst/>
                  <a:gdLst>
                    <a:gd name="T0" fmla="*/ 0 w 83"/>
                    <a:gd name="T1" fmla="*/ 0 h 116"/>
                    <a:gd name="T2" fmla="*/ 15 w 83"/>
                    <a:gd name="T3" fmla="*/ 0 h 116"/>
                    <a:gd name="T4" fmla="*/ 83 w 83"/>
                    <a:gd name="T5" fmla="*/ 116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16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16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3" name="Freeform 159"/>
                <p:cNvSpPr>
                  <a:spLocks/>
                </p:cNvSpPr>
                <p:nvPr/>
              </p:nvSpPr>
              <p:spPr bwMode="auto">
                <a:xfrm>
                  <a:off x="2417" y="2828"/>
                  <a:ext cx="141" cy="111"/>
                </a:xfrm>
                <a:custGeom>
                  <a:avLst/>
                  <a:gdLst>
                    <a:gd name="T0" fmla="*/ 0 w 147"/>
                    <a:gd name="T1" fmla="*/ 116 h 116"/>
                    <a:gd name="T2" fmla="*/ 66 w 147"/>
                    <a:gd name="T3" fmla="*/ 116 h 116"/>
                    <a:gd name="T4" fmla="*/ 134 w 147"/>
                    <a:gd name="T5" fmla="*/ 0 h 116"/>
                    <a:gd name="T6" fmla="*/ 147 w 147"/>
                    <a:gd name="T7" fmla="*/ 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6">
                      <a:moveTo>
                        <a:pt x="0" y="116"/>
                      </a:moveTo>
                      <a:lnTo>
                        <a:pt x="66" y="116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4" name="Rectangle 160"/>
                <p:cNvSpPr>
                  <a:spLocks noChangeArrowheads="1"/>
                </p:cNvSpPr>
                <p:nvPr/>
              </p:nvSpPr>
              <p:spPr bwMode="auto">
                <a:xfrm>
                  <a:off x="2571" y="2851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p33m67v370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5" name="Rectangle 161"/>
                <p:cNvSpPr>
                  <a:spLocks noChangeArrowheads="1"/>
                </p:cNvSpPr>
                <p:nvPr/>
              </p:nvSpPr>
              <p:spPr bwMode="auto">
                <a:xfrm>
                  <a:off x="2243" y="285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71.0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6" name="Freeform 162"/>
                <p:cNvSpPr>
                  <a:spLocks/>
                </p:cNvSpPr>
                <p:nvPr/>
              </p:nvSpPr>
              <p:spPr bwMode="auto">
                <a:xfrm>
                  <a:off x="2332" y="2873"/>
                  <a:ext cx="80" cy="118"/>
                </a:xfrm>
                <a:custGeom>
                  <a:avLst/>
                  <a:gdLst>
                    <a:gd name="T0" fmla="*/ 0 w 83"/>
                    <a:gd name="T1" fmla="*/ 0 h 123"/>
                    <a:gd name="T2" fmla="*/ 15 w 83"/>
                    <a:gd name="T3" fmla="*/ 0 h 123"/>
                    <a:gd name="T4" fmla="*/ 83 w 83"/>
                    <a:gd name="T5" fmla="*/ 123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2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2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7" name="Freeform 163"/>
                <p:cNvSpPr>
                  <a:spLocks/>
                </p:cNvSpPr>
                <p:nvPr/>
              </p:nvSpPr>
              <p:spPr bwMode="auto">
                <a:xfrm>
                  <a:off x="2417" y="2873"/>
                  <a:ext cx="141" cy="118"/>
                </a:xfrm>
                <a:custGeom>
                  <a:avLst/>
                  <a:gdLst>
                    <a:gd name="T0" fmla="*/ 0 w 147"/>
                    <a:gd name="T1" fmla="*/ 123 h 123"/>
                    <a:gd name="T2" fmla="*/ 66 w 147"/>
                    <a:gd name="T3" fmla="*/ 123 h 123"/>
                    <a:gd name="T4" fmla="*/ 134 w 147"/>
                    <a:gd name="T5" fmla="*/ 0 h 123"/>
                    <a:gd name="T6" fmla="*/ 147 w 147"/>
                    <a:gd name="T7" fmla="*/ 0 h 1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23">
                      <a:moveTo>
                        <a:pt x="0" y="123"/>
                      </a:moveTo>
                      <a:lnTo>
                        <a:pt x="66" y="12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8" name="Rectangle 164"/>
                <p:cNvSpPr>
                  <a:spLocks noChangeArrowheads="1"/>
                </p:cNvSpPr>
                <p:nvPr/>
              </p:nvSpPr>
              <p:spPr bwMode="auto">
                <a:xfrm>
                  <a:off x="2571" y="2896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At2g40765a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9" name="Rectangle 165"/>
                <p:cNvSpPr>
                  <a:spLocks noChangeArrowheads="1"/>
                </p:cNvSpPr>
                <p:nvPr/>
              </p:nvSpPr>
              <p:spPr bwMode="auto">
                <a:xfrm>
                  <a:off x="2243" y="289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71.2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0" name="Freeform 166"/>
                <p:cNvSpPr>
                  <a:spLocks/>
                </p:cNvSpPr>
                <p:nvPr/>
              </p:nvSpPr>
              <p:spPr bwMode="auto">
                <a:xfrm>
                  <a:off x="2332" y="2918"/>
                  <a:ext cx="80" cy="79"/>
                </a:xfrm>
                <a:custGeom>
                  <a:avLst/>
                  <a:gdLst>
                    <a:gd name="T0" fmla="*/ 0 w 83"/>
                    <a:gd name="T1" fmla="*/ 0 h 82"/>
                    <a:gd name="T2" fmla="*/ 15 w 83"/>
                    <a:gd name="T3" fmla="*/ 0 h 82"/>
                    <a:gd name="T4" fmla="*/ 83 w 83"/>
                    <a:gd name="T5" fmla="*/ 82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8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8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1" name="Freeform 167"/>
                <p:cNvSpPr>
                  <a:spLocks/>
                </p:cNvSpPr>
                <p:nvPr/>
              </p:nvSpPr>
              <p:spPr bwMode="auto">
                <a:xfrm>
                  <a:off x="2417" y="2918"/>
                  <a:ext cx="141" cy="79"/>
                </a:xfrm>
                <a:custGeom>
                  <a:avLst/>
                  <a:gdLst>
                    <a:gd name="T0" fmla="*/ 0 w 147"/>
                    <a:gd name="T1" fmla="*/ 82 h 82"/>
                    <a:gd name="T2" fmla="*/ 66 w 147"/>
                    <a:gd name="T3" fmla="*/ 82 h 82"/>
                    <a:gd name="T4" fmla="*/ 134 w 147"/>
                    <a:gd name="T5" fmla="*/ 0 h 82"/>
                    <a:gd name="T6" fmla="*/ 147 w 147"/>
                    <a:gd name="T7" fmla="*/ 0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82">
                      <a:moveTo>
                        <a:pt x="0" y="82"/>
                      </a:moveTo>
                      <a:lnTo>
                        <a:pt x="66" y="8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2" name="Rectangle 168"/>
                <p:cNvSpPr>
                  <a:spLocks noChangeArrowheads="1"/>
                </p:cNvSpPr>
                <p:nvPr/>
              </p:nvSpPr>
              <p:spPr bwMode="auto">
                <a:xfrm>
                  <a:off x="2571" y="2941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At2g41530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3" name="Rectangle 169"/>
                <p:cNvSpPr>
                  <a:spLocks noChangeArrowheads="1"/>
                </p:cNvSpPr>
                <p:nvPr/>
              </p:nvSpPr>
              <p:spPr bwMode="auto">
                <a:xfrm>
                  <a:off x="2243" y="294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73.1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4" name="Freeform 170"/>
                <p:cNvSpPr>
                  <a:spLocks/>
                </p:cNvSpPr>
                <p:nvPr/>
              </p:nvSpPr>
              <p:spPr bwMode="auto">
                <a:xfrm>
                  <a:off x="2332" y="2963"/>
                  <a:ext cx="80" cy="89"/>
                </a:xfrm>
                <a:custGeom>
                  <a:avLst/>
                  <a:gdLst>
                    <a:gd name="T0" fmla="*/ 0 w 83"/>
                    <a:gd name="T1" fmla="*/ 0 h 92"/>
                    <a:gd name="T2" fmla="*/ 15 w 83"/>
                    <a:gd name="T3" fmla="*/ 0 h 92"/>
                    <a:gd name="T4" fmla="*/ 83 w 83"/>
                    <a:gd name="T5" fmla="*/ 92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9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5" name="Freeform 171"/>
                <p:cNvSpPr>
                  <a:spLocks/>
                </p:cNvSpPr>
                <p:nvPr/>
              </p:nvSpPr>
              <p:spPr bwMode="auto">
                <a:xfrm>
                  <a:off x="2417" y="2963"/>
                  <a:ext cx="141" cy="89"/>
                </a:xfrm>
                <a:custGeom>
                  <a:avLst/>
                  <a:gdLst>
                    <a:gd name="T0" fmla="*/ 0 w 147"/>
                    <a:gd name="T1" fmla="*/ 92 h 92"/>
                    <a:gd name="T2" fmla="*/ 66 w 147"/>
                    <a:gd name="T3" fmla="*/ 92 h 92"/>
                    <a:gd name="T4" fmla="*/ 134 w 147"/>
                    <a:gd name="T5" fmla="*/ 0 h 92"/>
                    <a:gd name="T6" fmla="*/ 147 w 147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2">
                      <a:moveTo>
                        <a:pt x="0" y="92"/>
                      </a:moveTo>
                      <a:lnTo>
                        <a:pt x="66" y="9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6" name="Rectangle 172"/>
                <p:cNvSpPr>
                  <a:spLocks noChangeArrowheads="1"/>
                </p:cNvSpPr>
                <p:nvPr/>
              </p:nvSpPr>
              <p:spPr bwMode="auto">
                <a:xfrm>
                  <a:off x="2571" y="2986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At2g38880b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7" name="Rectangle 173"/>
                <p:cNvSpPr>
                  <a:spLocks noChangeArrowheads="1"/>
                </p:cNvSpPr>
                <p:nvPr/>
              </p:nvSpPr>
              <p:spPr bwMode="auto">
                <a:xfrm>
                  <a:off x="2243" y="298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75.1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8" name="Freeform 174"/>
                <p:cNvSpPr>
                  <a:spLocks/>
                </p:cNvSpPr>
                <p:nvPr/>
              </p:nvSpPr>
              <p:spPr bwMode="auto">
                <a:xfrm>
                  <a:off x="2332" y="3008"/>
                  <a:ext cx="80" cy="101"/>
                </a:xfrm>
                <a:custGeom>
                  <a:avLst/>
                  <a:gdLst>
                    <a:gd name="T0" fmla="*/ 0 w 83"/>
                    <a:gd name="T1" fmla="*/ 0 h 105"/>
                    <a:gd name="T2" fmla="*/ 15 w 83"/>
                    <a:gd name="T3" fmla="*/ 0 h 105"/>
                    <a:gd name="T4" fmla="*/ 83 w 83"/>
                    <a:gd name="T5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0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0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9" name="Freeform 175"/>
                <p:cNvSpPr>
                  <a:spLocks/>
                </p:cNvSpPr>
                <p:nvPr/>
              </p:nvSpPr>
              <p:spPr bwMode="auto">
                <a:xfrm>
                  <a:off x="2417" y="3008"/>
                  <a:ext cx="141" cy="101"/>
                </a:xfrm>
                <a:custGeom>
                  <a:avLst/>
                  <a:gdLst>
                    <a:gd name="T0" fmla="*/ 0 w 147"/>
                    <a:gd name="T1" fmla="*/ 105 h 105"/>
                    <a:gd name="T2" fmla="*/ 66 w 147"/>
                    <a:gd name="T3" fmla="*/ 105 h 105"/>
                    <a:gd name="T4" fmla="*/ 134 w 147"/>
                    <a:gd name="T5" fmla="*/ 0 h 105"/>
                    <a:gd name="T6" fmla="*/ 147 w 147"/>
                    <a:gd name="T7" fmla="*/ 0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05">
                      <a:moveTo>
                        <a:pt x="0" y="105"/>
                      </a:moveTo>
                      <a:lnTo>
                        <a:pt x="66" y="10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0" name="Rectangle 176"/>
                <p:cNvSpPr>
                  <a:spLocks noChangeArrowheads="1"/>
                </p:cNvSpPr>
                <p:nvPr/>
              </p:nvSpPr>
              <p:spPr bwMode="auto">
                <a:xfrm>
                  <a:off x="2571" y="3031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At2g38810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1" name="Rectangle 177"/>
                <p:cNvSpPr>
                  <a:spLocks noChangeArrowheads="1"/>
                </p:cNvSpPr>
                <p:nvPr/>
              </p:nvSpPr>
              <p:spPr bwMode="auto">
                <a:xfrm>
                  <a:off x="2243" y="303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75.6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2" name="Freeform 178"/>
                <p:cNvSpPr>
                  <a:spLocks/>
                </p:cNvSpPr>
                <p:nvPr/>
              </p:nvSpPr>
              <p:spPr bwMode="auto">
                <a:xfrm>
                  <a:off x="2332" y="3054"/>
                  <a:ext cx="80" cy="70"/>
                </a:xfrm>
                <a:custGeom>
                  <a:avLst/>
                  <a:gdLst>
                    <a:gd name="T0" fmla="*/ 0 w 83"/>
                    <a:gd name="T1" fmla="*/ 0 h 73"/>
                    <a:gd name="T2" fmla="*/ 15 w 83"/>
                    <a:gd name="T3" fmla="*/ 0 h 73"/>
                    <a:gd name="T4" fmla="*/ 83 w 83"/>
                    <a:gd name="T5" fmla="*/ 73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7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7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3" name="Freeform 179"/>
                <p:cNvSpPr>
                  <a:spLocks/>
                </p:cNvSpPr>
                <p:nvPr/>
              </p:nvSpPr>
              <p:spPr bwMode="auto">
                <a:xfrm>
                  <a:off x="2417" y="3054"/>
                  <a:ext cx="141" cy="70"/>
                </a:xfrm>
                <a:custGeom>
                  <a:avLst/>
                  <a:gdLst>
                    <a:gd name="T0" fmla="*/ 0 w 147"/>
                    <a:gd name="T1" fmla="*/ 73 h 73"/>
                    <a:gd name="T2" fmla="*/ 66 w 147"/>
                    <a:gd name="T3" fmla="*/ 73 h 73"/>
                    <a:gd name="T4" fmla="*/ 134 w 147"/>
                    <a:gd name="T5" fmla="*/ 0 h 73"/>
                    <a:gd name="T6" fmla="*/ 147 w 147"/>
                    <a:gd name="T7" fmla="*/ 0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73">
                      <a:moveTo>
                        <a:pt x="0" y="73"/>
                      </a:moveTo>
                      <a:lnTo>
                        <a:pt x="66" y="7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4" name="Rectangle 180"/>
                <p:cNvSpPr>
                  <a:spLocks noChangeArrowheads="1"/>
                </p:cNvSpPr>
                <p:nvPr/>
              </p:nvSpPr>
              <p:spPr bwMode="auto">
                <a:xfrm>
                  <a:off x="2571" y="3077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At2g36530a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5" name="Rectangle 181"/>
                <p:cNvSpPr>
                  <a:spLocks noChangeArrowheads="1"/>
                </p:cNvSpPr>
                <p:nvPr/>
              </p:nvSpPr>
              <p:spPr bwMode="auto">
                <a:xfrm>
                  <a:off x="2243" y="307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77.5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6" name="Freeform 182"/>
                <p:cNvSpPr>
                  <a:spLocks/>
                </p:cNvSpPr>
                <p:nvPr/>
              </p:nvSpPr>
              <p:spPr bwMode="auto">
                <a:xfrm>
                  <a:off x="2332" y="3099"/>
                  <a:ext cx="80" cy="79"/>
                </a:xfrm>
                <a:custGeom>
                  <a:avLst/>
                  <a:gdLst>
                    <a:gd name="T0" fmla="*/ 0 w 83"/>
                    <a:gd name="T1" fmla="*/ 0 h 83"/>
                    <a:gd name="T2" fmla="*/ 15 w 83"/>
                    <a:gd name="T3" fmla="*/ 0 h 83"/>
                    <a:gd name="T4" fmla="*/ 83 w 83"/>
                    <a:gd name="T5" fmla="*/ 83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8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8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7" name="Freeform 183"/>
                <p:cNvSpPr>
                  <a:spLocks/>
                </p:cNvSpPr>
                <p:nvPr/>
              </p:nvSpPr>
              <p:spPr bwMode="auto">
                <a:xfrm>
                  <a:off x="2417" y="3099"/>
                  <a:ext cx="141" cy="79"/>
                </a:xfrm>
                <a:custGeom>
                  <a:avLst/>
                  <a:gdLst>
                    <a:gd name="T0" fmla="*/ 0 w 147"/>
                    <a:gd name="T1" fmla="*/ 83 h 83"/>
                    <a:gd name="T2" fmla="*/ 66 w 147"/>
                    <a:gd name="T3" fmla="*/ 83 h 83"/>
                    <a:gd name="T4" fmla="*/ 134 w 147"/>
                    <a:gd name="T5" fmla="*/ 0 h 83"/>
                    <a:gd name="T6" fmla="*/ 147 w 147"/>
                    <a:gd name="T7" fmla="*/ 0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83">
                      <a:moveTo>
                        <a:pt x="0" y="83"/>
                      </a:moveTo>
                      <a:lnTo>
                        <a:pt x="66" y="8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8" name="Rectangle 184"/>
                <p:cNvSpPr>
                  <a:spLocks noChangeArrowheads="1"/>
                </p:cNvSpPr>
                <p:nvPr/>
              </p:nvSpPr>
              <p:spPr bwMode="auto">
                <a:xfrm>
                  <a:off x="2571" y="3122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At2g45690b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9" name="Rectangle 185"/>
                <p:cNvSpPr>
                  <a:spLocks noChangeArrowheads="1"/>
                </p:cNvSpPr>
                <p:nvPr/>
              </p:nvSpPr>
              <p:spPr bwMode="auto">
                <a:xfrm>
                  <a:off x="2243" y="312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80.1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0" name="Freeform 186"/>
                <p:cNvSpPr>
                  <a:spLocks/>
                </p:cNvSpPr>
                <p:nvPr/>
              </p:nvSpPr>
              <p:spPr bwMode="auto">
                <a:xfrm>
                  <a:off x="2332" y="3144"/>
                  <a:ext cx="80" cy="109"/>
                </a:xfrm>
                <a:custGeom>
                  <a:avLst/>
                  <a:gdLst>
                    <a:gd name="T0" fmla="*/ 0 w 83"/>
                    <a:gd name="T1" fmla="*/ 0 h 114"/>
                    <a:gd name="T2" fmla="*/ 15 w 83"/>
                    <a:gd name="T3" fmla="*/ 0 h 114"/>
                    <a:gd name="T4" fmla="*/ 83 w 83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1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1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1" name="Freeform 187"/>
                <p:cNvSpPr>
                  <a:spLocks/>
                </p:cNvSpPr>
                <p:nvPr/>
              </p:nvSpPr>
              <p:spPr bwMode="auto">
                <a:xfrm>
                  <a:off x="2417" y="3144"/>
                  <a:ext cx="141" cy="109"/>
                </a:xfrm>
                <a:custGeom>
                  <a:avLst/>
                  <a:gdLst>
                    <a:gd name="T0" fmla="*/ 0 w 147"/>
                    <a:gd name="T1" fmla="*/ 114 h 114"/>
                    <a:gd name="T2" fmla="*/ 66 w 147"/>
                    <a:gd name="T3" fmla="*/ 114 h 114"/>
                    <a:gd name="T4" fmla="*/ 134 w 147"/>
                    <a:gd name="T5" fmla="*/ 0 h 114"/>
                    <a:gd name="T6" fmla="*/ 147 w 147"/>
                    <a:gd name="T7" fmla="*/ 0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4">
                      <a:moveTo>
                        <a:pt x="0" y="114"/>
                      </a:moveTo>
                      <a:lnTo>
                        <a:pt x="66" y="11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2" name="Rectangle 188"/>
                <p:cNvSpPr>
                  <a:spLocks noChangeArrowheads="1"/>
                </p:cNvSpPr>
                <p:nvPr/>
              </p:nvSpPr>
              <p:spPr bwMode="auto">
                <a:xfrm>
                  <a:off x="2571" y="3167"/>
                  <a:ext cx="20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e50t70v238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3" name="Rectangle 189"/>
                <p:cNvSpPr>
                  <a:spLocks noChangeArrowheads="1"/>
                </p:cNvSpPr>
                <p:nvPr/>
              </p:nvSpPr>
              <p:spPr bwMode="auto">
                <a:xfrm>
                  <a:off x="2243" y="316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82.3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4" name="Freeform 190"/>
                <p:cNvSpPr>
                  <a:spLocks/>
                </p:cNvSpPr>
                <p:nvPr/>
              </p:nvSpPr>
              <p:spPr bwMode="auto">
                <a:xfrm>
                  <a:off x="2332" y="3189"/>
                  <a:ext cx="80" cy="128"/>
                </a:xfrm>
                <a:custGeom>
                  <a:avLst/>
                  <a:gdLst>
                    <a:gd name="T0" fmla="*/ 0 w 83"/>
                    <a:gd name="T1" fmla="*/ 0 h 133"/>
                    <a:gd name="T2" fmla="*/ 15 w 83"/>
                    <a:gd name="T3" fmla="*/ 0 h 133"/>
                    <a:gd name="T4" fmla="*/ 83 w 83"/>
                    <a:gd name="T5" fmla="*/ 133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3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5" name="Freeform 191"/>
                <p:cNvSpPr>
                  <a:spLocks/>
                </p:cNvSpPr>
                <p:nvPr/>
              </p:nvSpPr>
              <p:spPr bwMode="auto">
                <a:xfrm>
                  <a:off x="2417" y="3189"/>
                  <a:ext cx="141" cy="128"/>
                </a:xfrm>
                <a:custGeom>
                  <a:avLst/>
                  <a:gdLst>
                    <a:gd name="T0" fmla="*/ 0 w 147"/>
                    <a:gd name="T1" fmla="*/ 133 h 133"/>
                    <a:gd name="T2" fmla="*/ 66 w 147"/>
                    <a:gd name="T3" fmla="*/ 133 h 133"/>
                    <a:gd name="T4" fmla="*/ 134 w 147"/>
                    <a:gd name="T5" fmla="*/ 0 h 133"/>
                    <a:gd name="T6" fmla="*/ 147 w 147"/>
                    <a:gd name="T7" fmla="*/ 0 h 1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3">
                      <a:moveTo>
                        <a:pt x="0" y="133"/>
                      </a:moveTo>
                      <a:lnTo>
                        <a:pt x="66" y="13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6" name="Rectangle 192"/>
                <p:cNvSpPr>
                  <a:spLocks noChangeArrowheads="1"/>
                </p:cNvSpPr>
                <p:nvPr/>
              </p:nvSpPr>
              <p:spPr bwMode="auto">
                <a:xfrm>
                  <a:off x="2571" y="3212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At2g07340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7" name="Rectangle 193"/>
                <p:cNvSpPr>
                  <a:spLocks noChangeArrowheads="1"/>
                </p:cNvSpPr>
                <p:nvPr/>
              </p:nvSpPr>
              <p:spPr bwMode="auto">
                <a:xfrm>
                  <a:off x="2243" y="321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87.7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8" name="Freeform 194"/>
                <p:cNvSpPr>
                  <a:spLocks/>
                </p:cNvSpPr>
                <p:nvPr/>
              </p:nvSpPr>
              <p:spPr bwMode="auto">
                <a:xfrm>
                  <a:off x="2332" y="3234"/>
                  <a:ext cx="80" cy="238"/>
                </a:xfrm>
                <a:custGeom>
                  <a:avLst/>
                  <a:gdLst>
                    <a:gd name="T0" fmla="*/ 0 w 83"/>
                    <a:gd name="T1" fmla="*/ 0 h 248"/>
                    <a:gd name="T2" fmla="*/ 15 w 83"/>
                    <a:gd name="T3" fmla="*/ 0 h 248"/>
                    <a:gd name="T4" fmla="*/ 83 w 83"/>
                    <a:gd name="T5" fmla="*/ 248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4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4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9" name="Freeform 195"/>
                <p:cNvSpPr>
                  <a:spLocks/>
                </p:cNvSpPr>
                <p:nvPr/>
              </p:nvSpPr>
              <p:spPr bwMode="auto">
                <a:xfrm>
                  <a:off x="2417" y="3234"/>
                  <a:ext cx="141" cy="238"/>
                </a:xfrm>
                <a:custGeom>
                  <a:avLst/>
                  <a:gdLst>
                    <a:gd name="T0" fmla="*/ 0 w 147"/>
                    <a:gd name="T1" fmla="*/ 248 h 248"/>
                    <a:gd name="T2" fmla="*/ 66 w 147"/>
                    <a:gd name="T3" fmla="*/ 248 h 248"/>
                    <a:gd name="T4" fmla="*/ 134 w 147"/>
                    <a:gd name="T5" fmla="*/ 0 h 248"/>
                    <a:gd name="T6" fmla="*/ 147 w 147"/>
                    <a:gd name="T7" fmla="*/ 0 h 2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48">
                      <a:moveTo>
                        <a:pt x="0" y="248"/>
                      </a:moveTo>
                      <a:lnTo>
                        <a:pt x="66" y="24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0" name="Rectangle 196"/>
                <p:cNvSpPr>
                  <a:spLocks noChangeArrowheads="1"/>
                </p:cNvSpPr>
                <p:nvPr/>
              </p:nvSpPr>
              <p:spPr bwMode="auto">
                <a:xfrm>
                  <a:off x="2571" y="3257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FF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At3g47370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1" name="Rectangle 197"/>
                <p:cNvSpPr>
                  <a:spLocks noChangeArrowheads="1"/>
                </p:cNvSpPr>
                <p:nvPr/>
              </p:nvSpPr>
              <p:spPr bwMode="auto">
                <a:xfrm>
                  <a:off x="2243" y="325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89.1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2" name="Freeform 198"/>
                <p:cNvSpPr>
                  <a:spLocks/>
                </p:cNvSpPr>
                <p:nvPr/>
              </p:nvSpPr>
              <p:spPr bwMode="auto">
                <a:xfrm>
                  <a:off x="2332" y="3279"/>
                  <a:ext cx="80" cy="233"/>
                </a:xfrm>
                <a:custGeom>
                  <a:avLst/>
                  <a:gdLst>
                    <a:gd name="T0" fmla="*/ 0 w 83"/>
                    <a:gd name="T1" fmla="*/ 0 h 243"/>
                    <a:gd name="T2" fmla="*/ 15 w 83"/>
                    <a:gd name="T3" fmla="*/ 0 h 243"/>
                    <a:gd name="T4" fmla="*/ 83 w 83"/>
                    <a:gd name="T5" fmla="*/ 243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4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4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3" name="Freeform 199"/>
                <p:cNvSpPr>
                  <a:spLocks/>
                </p:cNvSpPr>
                <p:nvPr/>
              </p:nvSpPr>
              <p:spPr bwMode="auto">
                <a:xfrm>
                  <a:off x="2417" y="3279"/>
                  <a:ext cx="141" cy="233"/>
                </a:xfrm>
                <a:custGeom>
                  <a:avLst/>
                  <a:gdLst>
                    <a:gd name="T0" fmla="*/ 0 w 147"/>
                    <a:gd name="T1" fmla="*/ 243 h 243"/>
                    <a:gd name="T2" fmla="*/ 66 w 147"/>
                    <a:gd name="T3" fmla="*/ 243 h 243"/>
                    <a:gd name="T4" fmla="*/ 134 w 147"/>
                    <a:gd name="T5" fmla="*/ 0 h 243"/>
                    <a:gd name="T6" fmla="*/ 147 w 147"/>
                    <a:gd name="T7" fmla="*/ 0 h 2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43">
                      <a:moveTo>
                        <a:pt x="0" y="243"/>
                      </a:moveTo>
                      <a:lnTo>
                        <a:pt x="66" y="24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FF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4" name="Rectangle 200"/>
                <p:cNvSpPr>
                  <a:spLocks noChangeArrowheads="1"/>
                </p:cNvSpPr>
                <p:nvPr/>
              </p:nvSpPr>
              <p:spPr bwMode="auto">
                <a:xfrm>
                  <a:off x="2571" y="3302"/>
                  <a:ext cx="145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Ni2-A08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5" name="Rectangle 201"/>
                <p:cNvSpPr>
                  <a:spLocks noChangeArrowheads="1"/>
                </p:cNvSpPr>
                <p:nvPr/>
              </p:nvSpPr>
              <p:spPr bwMode="auto">
                <a:xfrm>
                  <a:off x="2243" y="330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89.5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6" name="Freeform 202"/>
                <p:cNvSpPr>
                  <a:spLocks/>
                </p:cNvSpPr>
                <p:nvPr/>
              </p:nvSpPr>
              <p:spPr bwMode="auto">
                <a:xfrm>
                  <a:off x="2332" y="3324"/>
                  <a:ext cx="80" cy="200"/>
                </a:xfrm>
                <a:custGeom>
                  <a:avLst/>
                  <a:gdLst>
                    <a:gd name="T0" fmla="*/ 0 w 83"/>
                    <a:gd name="T1" fmla="*/ 0 h 208"/>
                    <a:gd name="T2" fmla="*/ 15 w 83"/>
                    <a:gd name="T3" fmla="*/ 0 h 208"/>
                    <a:gd name="T4" fmla="*/ 83 w 83"/>
                    <a:gd name="T5" fmla="*/ 208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0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0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7" name="Freeform 203"/>
                <p:cNvSpPr>
                  <a:spLocks/>
                </p:cNvSpPr>
                <p:nvPr/>
              </p:nvSpPr>
              <p:spPr bwMode="auto">
                <a:xfrm>
                  <a:off x="2417" y="3324"/>
                  <a:ext cx="141" cy="200"/>
                </a:xfrm>
                <a:custGeom>
                  <a:avLst/>
                  <a:gdLst>
                    <a:gd name="T0" fmla="*/ 0 w 147"/>
                    <a:gd name="T1" fmla="*/ 208 h 208"/>
                    <a:gd name="T2" fmla="*/ 66 w 147"/>
                    <a:gd name="T3" fmla="*/ 208 h 208"/>
                    <a:gd name="T4" fmla="*/ 134 w 147"/>
                    <a:gd name="T5" fmla="*/ 0 h 208"/>
                    <a:gd name="T6" fmla="*/ 147 w 147"/>
                    <a:gd name="T7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08">
                      <a:moveTo>
                        <a:pt x="0" y="208"/>
                      </a:moveTo>
                      <a:lnTo>
                        <a:pt x="66" y="20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8" name="Rectangle 204"/>
                <p:cNvSpPr>
                  <a:spLocks noChangeArrowheads="1"/>
                </p:cNvSpPr>
                <p:nvPr/>
              </p:nvSpPr>
              <p:spPr bwMode="auto">
                <a:xfrm>
                  <a:off x="2571" y="3347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At1g78380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99" name="Rectangle 206"/>
              <p:cNvSpPr>
                <a:spLocks noChangeArrowheads="1"/>
              </p:cNvSpPr>
              <p:nvPr/>
            </p:nvSpPr>
            <p:spPr bwMode="auto">
              <a:xfrm>
                <a:off x="3533775" y="5238754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91.1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0" name="Freeform 207"/>
              <p:cNvSpPr>
                <a:spLocks/>
              </p:cNvSpPr>
              <p:nvPr/>
            </p:nvSpPr>
            <p:spPr bwMode="auto">
              <a:xfrm>
                <a:off x="3675063" y="5270503"/>
                <a:ext cx="127000" cy="319088"/>
              </a:xfrm>
              <a:custGeom>
                <a:avLst/>
                <a:gdLst>
                  <a:gd name="T0" fmla="*/ 0 w 83"/>
                  <a:gd name="T1" fmla="*/ 0 h 209"/>
                  <a:gd name="T2" fmla="*/ 15 w 83"/>
                  <a:gd name="T3" fmla="*/ 0 h 209"/>
                  <a:gd name="T4" fmla="*/ 83 w 83"/>
                  <a:gd name="T5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9">
                    <a:moveTo>
                      <a:pt x="0" y="0"/>
                    </a:moveTo>
                    <a:lnTo>
                      <a:pt x="15" y="0"/>
                    </a:lnTo>
                    <a:lnTo>
                      <a:pt x="83" y="20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1" name="Freeform 208"/>
              <p:cNvSpPr>
                <a:spLocks/>
              </p:cNvSpPr>
              <p:nvPr/>
            </p:nvSpPr>
            <p:spPr bwMode="auto">
              <a:xfrm>
                <a:off x="3810000" y="5270503"/>
                <a:ext cx="223838" cy="319088"/>
              </a:xfrm>
              <a:custGeom>
                <a:avLst/>
                <a:gdLst>
                  <a:gd name="T0" fmla="*/ 0 w 147"/>
                  <a:gd name="T1" fmla="*/ 209 h 209"/>
                  <a:gd name="T2" fmla="*/ 66 w 147"/>
                  <a:gd name="T3" fmla="*/ 209 h 209"/>
                  <a:gd name="T4" fmla="*/ 134 w 147"/>
                  <a:gd name="T5" fmla="*/ 0 h 209"/>
                  <a:gd name="T6" fmla="*/ 147 w 147"/>
                  <a:gd name="T7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9">
                    <a:moveTo>
                      <a:pt x="0" y="209"/>
                    </a:moveTo>
                    <a:lnTo>
                      <a:pt x="66" y="20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2" name="Rectangle 209"/>
              <p:cNvSpPr>
                <a:spLocks noChangeArrowheads="1"/>
              </p:cNvSpPr>
              <p:nvPr/>
            </p:nvSpPr>
            <p:spPr bwMode="auto">
              <a:xfrm>
                <a:off x="4054475" y="5307015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At4g09820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3" name="Rectangle 210"/>
              <p:cNvSpPr>
                <a:spLocks noChangeArrowheads="1"/>
              </p:cNvSpPr>
              <p:nvPr/>
            </p:nvSpPr>
            <p:spPr bwMode="auto">
              <a:xfrm>
                <a:off x="3533775" y="5310190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92.8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4" name="Freeform 211"/>
              <p:cNvSpPr>
                <a:spLocks/>
              </p:cNvSpPr>
              <p:nvPr/>
            </p:nvSpPr>
            <p:spPr bwMode="auto">
              <a:xfrm>
                <a:off x="3675063" y="5343528"/>
                <a:ext cx="127000" cy="323850"/>
              </a:xfrm>
              <a:custGeom>
                <a:avLst/>
                <a:gdLst>
                  <a:gd name="T0" fmla="*/ 0 w 83"/>
                  <a:gd name="T1" fmla="*/ 0 h 213"/>
                  <a:gd name="T2" fmla="*/ 15 w 83"/>
                  <a:gd name="T3" fmla="*/ 0 h 213"/>
                  <a:gd name="T4" fmla="*/ 83 w 83"/>
                  <a:gd name="T5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13">
                    <a:moveTo>
                      <a:pt x="0" y="0"/>
                    </a:moveTo>
                    <a:lnTo>
                      <a:pt x="15" y="0"/>
                    </a:lnTo>
                    <a:lnTo>
                      <a:pt x="83" y="213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5" name="Freeform 212"/>
              <p:cNvSpPr>
                <a:spLocks/>
              </p:cNvSpPr>
              <p:nvPr/>
            </p:nvSpPr>
            <p:spPr bwMode="auto">
              <a:xfrm>
                <a:off x="3810000" y="5343528"/>
                <a:ext cx="223838" cy="323850"/>
              </a:xfrm>
              <a:custGeom>
                <a:avLst/>
                <a:gdLst>
                  <a:gd name="T0" fmla="*/ 0 w 147"/>
                  <a:gd name="T1" fmla="*/ 213 h 213"/>
                  <a:gd name="T2" fmla="*/ 66 w 147"/>
                  <a:gd name="T3" fmla="*/ 213 h 213"/>
                  <a:gd name="T4" fmla="*/ 134 w 147"/>
                  <a:gd name="T5" fmla="*/ 0 h 213"/>
                  <a:gd name="T6" fmla="*/ 147 w 147"/>
                  <a:gd name="T7" fmla="*/ 0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13">
                    <a:moveTo>
                      <a:pt x="0" y="213"/>
                    </a:moveTo>
                    <a:lnTo>
                      <a:pt x="66" y="213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6" name="Rectangle 213"/>
              <p:cNvSpPr>
                <a:spLocks noChangeArrowheads="1"/>
              </p:cNvSpPr>
              <p:nvPr/>
            </p:nvSpPr>
            <p:spPr bwMode="auto">
              <a:xfrm>
                <a:off x="4054475" y="5380041"/>
                <a:ext cx="370294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e44m50h298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7" name="Rectangle 214"/>
              <p:cNvSpPr>
                <a:spLocks noChangeArrowheads="1"/>
              </p:cNvSpPr>
              <p:nvPr/>
            </p:nvSpPr>
            <p:spPr bwMode="auto">
              <a:xfrm>
                <a:off x="3533775" y="5381629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93.0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Freeform 215"/>
              <p:cNvSpPr>
                <a:spLocks/>
              </p:cNvSpPr>
              <p:nvPr/>
            </p:nvSpPr>
            <p:spPr bwMode="auto">
              <a:xfrm>
                <a:off x="3675063" y="5414965"/>
                <a:ext cx="127000" cy="261938"/>
              </a:xfrm>
              <a:custGeom>
                <a:avLst/>
                <a:gdLst>
                  <a:gd name="T0" fmla="*/ 0 w 83"/>
                  <a:gd name="T1" fmla="*/ 0 h 172"/>
                  <a:gd name="T2" fmla="*/ 15 w 83"/>
                  <a:gd name="T3" fmla="*/ 0 h 172"/>
                  <a:gd name="T4" fmla="*/ 83 w 83"/>
                  <a:gd name="T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72">
                    <a:moveTo>
                      <a:pt x="0" y="0"/>
                    </a:moveTo>
                    <a:lnTo>
                      <a:pt x="15" y="0"/>
                    </a:lnTo>
                    <a:lnTo>
                      <a:pt x="83" y="17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09" name="Freeform 216"/>
              <p:cNvSpPr>
                <a:spLocks/>
              </p:cNvSpPr>
              <p:nvPr/>
            </p:nvSpPr>
            <p:spPr bwMode="auto">
              <a:xfrm>
                <a:off x="3810000" y="5414965"/>
                <a:ext cx="223838" cy="261938"/>
              </a:xfrm>
              <a:custGeom>
                <a:avLst/>
                <a:gdLst>
                  <a:gd name="T0" fmla="*/ 0 w 147"/>
                  <a:gd name="T1" fmla="*/ 172 h 172"/>
                  <a:gd name="T2" fmla="*/ 66 w 147"/>
                  <a:gd name="T3" fmla="*/ 172 h 172"/>
                  <a:gd name="T4" fmla="*/ 134 w 147"/>
                  <a:gd name="T5" fmla="*/ 0 h 172"/>
                  <a:gd name="T6" fmla="*/ 147 w 147"/>
                  <a:gd name="T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72">
                    <a:moveTo>
                      <a:pt x="0" y="172"/>
                    </a:moveTo>
                    <a:lnTo>
                      <a:pt x="66" y="17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0" name="Rectangle 217"/>
              <p:cNvSpPr>
                <a:spLocks noChangeArrowheads="1"/>
              </p:cNvSpPr>
              <p:nvPr/>
            </p:nvSpPr>
            <p:spPr bwMode="auto">
              <a:xfrm>
                <a:off x="4054475" y="5451478"/>
                <a:ext cx="343043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FF"/>
                    </a:solidFill>
                    <a:effectLst/>
                    <a:latin typeface="Arial" pitchFamily="34" charset="0"/>
                    <a:cs typeface="Arial" pitchFamily="34" charset="0"/>
                  </a:rPr>
                  <a:t>At4g07666b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1" name="Rectangle 218"/>
              <p:cNvSpPr>
                <a:spLocks noChangeArrowheads="1"/>
              </p:cNvSpPr>
              <p:nvPr/>
            </p:nvSpPr>
            <p:spPr bwMode="auto">
              <a:xfrm>
                <a:off x="3533775" y="5454654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93.8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2" name="Freeform 219"/>
              <p:cNvSpPr>
                <a:spLocks/>
              </p:cNvSpPr>
              <p:nvPr/>
            </p:nvSpPr>
            <p:spPr bwMode="auto">
              <a:xfrm>
                <a:off x="3675063" y="5486403"/>
                <a:ext cx="127000" cy="227013"/>
              </a:xfrm>
              <a:custGeom>
                <a:avLst/>
                <a:gdLst>
                  <a:gd name="T0" fmla="*/ 0 w 83"/>
                  <a:gd name="T1" fmla="*/ 0 h 149"/>
                  <a:gd name="T2" fmla="*/ 15 w 83"/>
                  <a:gd name="T3" fmla="*/ 0 h 149"/>
                  <a:gd name="T4" fmla="*/ 83 w 83"/>
                  <a:gd name="T5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49">
                    <a:moveTo>
                      <a:pt x="0" y="0"/>
                    </a:moveTo>
                    <a:lnTo>
                      <a:pt x="15" y="0"/>
                    </a:lnTo>
                    <a:lnTo>
                      <a:pt x="83" y="149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3" name="Freeform 220"/>
              <p:cNvSpPr>
                <a:spLocks/>
              </p:cNvSpPr>
              <p:nvPr/>
            </p:nvSpPr>
            <p:spPr bwMode="auto">
              <a:xfrm>
                <a:off x="3810000" y="5486403"/>
                <a:ext cx="223838" cy="227013"/>
              </a:xfrm>
              <a:custGeom>
                <a:avLst/>
                <a:gdLst>
                  <a:gd name="T0" fmla="*/ 0 w 147"/>
                  <a:gd name="T1" fmla="*/ 149 h 149"/>
                  <a:gd name="T2" fmla="*/ 66 w 147"/>
                  <a:gd name="T3" fmla="*/ 149 h 149"/>
                  <a:gd name="T4" fmla="*/ 134 w 147"/>
                  <a:gd name="T5" fmla="*/ 0 h 149"/>
                  <a:gd name="T6" fmla="*/ 147 w 147"/>
                  <a:gd name="T7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49">
                    <a:moveTo>
                      <a:pt x="0" y="149"/>
                    </a:moveTo>
                    <a:lnTo>
                      <a:pt x="66" y="149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4" name="Rectangle 221"/>
              <p:cNvSpPr>
                <a:spLocks noChangeArrowheads="1"/>
              </p:cNvSpPr>
              <p:nvPr/>
            </p:nvSpPr>
            <p:spPr bwMode="auto">
              <a:xfrm>
                <a:off x="4054475" y="5522915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At1g71110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5" name="Rectangle 222"/>
              <p:cNvSpPr>
                <a:spLocks noChangeArrowheads="1"/>
              </p:cNvSpPr>
              <p:nvPr/>
            </p:nvSpPr>
            <p:spPr bwMode="auto">
              <a:xfrm>
                <a:off x="3533775" y="5526090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94.9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6" name="Freeform 223"/>
              <p:cNvSpPr>
                <a:spLocks/>
              </p:cNvSpPr>
              <p:nvPr/>
            </p:nvSpPr>
            <p:spPr bwMode="auto">
              <a:xfrm>
                <a:off x="3675063" y="5557840"/>
                <a:ext cx="127000" cy="204788"/>
              </a:xfrm>
              <a:custGeom>
                <a:avLst/>
                <a:gdLst>
                  <a:gd name="T0" fmla="*/ 0 w 83"/>
                  <a:gd name="T1" fmla="*/ 0 h 135"/>
                  <a:gd name="T2" fmla="*/ 15 w 83"/>
                  <a:gd name="T3" fmla="*/ 0 h 135"/>
                  <a:gd name="T4" fmla="*/ 83 w 83"/>
                  <a:gd name="T5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35">
                    <a:moveTo>
                      <a:pt x="0" y="0"/>
                    </a:moveTo>
                    <a:lnTo>
                      <a:pt x="15" y="0"/>
                    </a:lnTo>
                    <a:lnTo>
                      <a:pt x="83" y="13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7" name="Freeform 224"/>
              <p:cNvSpPr>
                <a:spLocks/>
              </p:cNvSpPr>
              <p:nvPr/>
            </p:nvSpPr>
            <p:spPr bwMode="auto">
              <a:xfrm>
                <a:off x="3810000" y="5557840"/>
                <a:ext cx="223838" cy="204788"/>
              </a:xfrm>
              <a:custGeom>
                <a:avLst/>
                <a:gdLst>
                  <a:gd name="T0" fmla="*/ 0 w 147"/>
                  <a:gd name="T1" fmla="*/ 135 h 135"/>
                  <a:gd name="T2" fmla="*/ 66 w 147"/>
                  <a:gd name="T3" fmla="*/ 135 h 135"/>
                  <a:gd name="T4" fmla="*/ 134 w 147"/>
                  <a:gd name="T5" fmla="*/ 0 h 135"/>
                  <a:gd name="T6" fmla="*/ 147 w 147"/>
                  <a:gd name="T7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35">
                    <a:moveTo>
                      <a:pt x="0" y="135"/>
                    </a:moveTo>
                    <a:lnTo>
                      <a:pt x="66" y="13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18" name="Rectangle 225"/>
              <p:cNvSpPr>
                <a:spLocks noChangeArrowheads="1"/>
              </p:cNvSpPr>
              <p:nvPr/>
            </p:nvSpPr>
            <p:spPr bwMode="auto">
              <a:xfrm>
                <a:off x="4054475" y="55943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8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At1g70980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9" name="Rectangle 226"/>
              <p:cNvSpPr>
                <a:spLocks noChangeArrowheads="1"/>
              </p:cNvSpPr>
              <p:nvPr/>
            </p:nvSpPr>
            <p:spPr bwMode="auto">
              <a:xfrm>
                <a:off x="3533775" y="5597529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98.3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0" name="Freeform 227"/>
              <p:cNvSpPr>
                <a:spLocks/>
              </p:cNvSpPr>
              <p:nvPr/>
            </p:nvSpPr>
            <p:spPr bwMode="auto">
              <a:xfrm>
                <a:off x="3675063" y="5629278"/>
                <a:ext cx="127000" cy="288925"/>
              </a:xfrm>
              <a:custGeom>
                <a:avLst/>
                <a:gdLst>
                  <a:gd name="T0" fmla="*/ 0 w 83"/>
                  <a:gd name="T1" fmla="*/ 0 h 190"/>
                  <a:gd name="T2" fmla="*/ 15 w 83"/>
                  <a:gd name="T3" fmla="*/ 0 h 190"/>
                  <a:gd name="T4" fmla="*/ 83 w 83"/>
                  <a:gd name="T5" fmla="*/ 19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90">
                    <a:moveTo>
                      <a:pt x="0" y="0"/>
                    </a:moveTo>
                    <a:lnTo>
                      <a:pt x="15" y="0"/>
                    </a:lnTo>
                    <a:lnTo>
                      <a:pt x="83" y="19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1" name="Freeform 228"/>
              <p:cNvSpPr>
                <a:spLocks/>
              </p:cNvSpPr>
              <p:nvPr/>
            </p:nvSpPr>
            <p:spPr bwMode="auto">
              <a:xfrm>
                <a:off x="3810000" y="5629278"/>
                <a:ext cx="223838" cy="288925"/>
              </a:xfrm>
              <a:custGeom>
                <a:avLst/>
                <a:gdLst>
                  <a:gd name="T0" fmla="*/ 0 w 147"/>
                  <a:gd name="T1" fmla="*/ 190 h 190"/>
                  <a:gd name="T2" fmla="*/ 66 w 147"/>
                  <a:gd name="T3" fmla="*/ 190 h 190"/>
                  <a:gd name="T4" fmla="*/ 134 w 147"/>
                  <a:gd name="T5" fmla="*/ 0 h 190"/>
                  <a:gd name="T6" fmla="*/ 147 w 147"/>
                  <a:gd name="T7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90">
                    <a:moveTo>
                      <a:pt x="0" y="190"/>
                    </a:moveTo>
                    <a:lnTo>
                      <a:pt x="66" y="190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8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2" name="Rectangle 229"/>
              <p:cNvSpPr>
                <a:spLocks noChangeArrowheads="1"/>
              </p:cNvSpPr>
              <p:nvPr/>
            </p:nvSpPr>
            <p:spPr bwMode="auto">
              <a:xfrm>
                <a:off x="4054475" y="5665790"/>
                <a:ext cx="343043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At5g59140a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3" name="Rectangle 230"/>
              <p:cNvSpPr>
                <a:spLocks noChangeArrowheads="1"/>
              </p:cNvSpPr>
              <p:nvPr/>
            </p:nvSpPr>
            <p:spPr bwMode="auto">
              <a:xfrm>
                <a:off x="3533775" y="5668966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98.9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4" name="Freeform 231"/>
              <p:cNvSpPr>
                <a:spLocks/>
              </p:cNvSpPr>
              <p:nvPr/>
            </p:nvSpPr>
            <p:spPr bwMode="auto">
              <a:xfrm>
                <a:off x="3675063" y="5700715"/>
                <a:ext cx="127000" cy="246063"/>
              </a:xfrm>
              <a:custGeom>
                <a:avLst/>
                <a:gdLst>
                  <a:gd name="T0" fmla="*/ 0 w 83"/>
                  <a:gd name="T1" fmla="*/ 0 h 161"/>
                  <a:gd name="T2" fmla="*/ 15 w 83"/>
                  <a:gd name="T3" fmla="*/ 0 h 161"/>
                  <a:gd name="T4" fmla="*/ 83 w 83"/>
                  <a:gd name="T5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61">
                    <a:moveTo>
                      <a:pt x="0" y="0"/>
                    </a:moveTo>
                    <a:lnTo>
                      <a:pt x="15" y="0"/>
                    </a:lnTo>
                    <a:lnTo>
                      <a:pt x="83" y="161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5" name="Freeform 232"/>
              <p:cNvSpPr>
                <a:spLocks/>
              </p:cNvSpPr>
              <p:nvPr/>
            </p:nvSpPr>
            <p:spPr bwMode="auto">
              <a:xfrm>
                <a:off x="3810000" y="5700715"/>
                <a:ext cx="223838" cy="246063"/>
              </a:xfrm>
              <a:custGeom>
                <a:avLst/>
                <a:gdLst>
                  <a:gd name="T0" fmla="*/ 0 w 147"/>
                  <a:gd name="T1" fmla="*/ 161 h 161"/>
                  <a:gd name="T2" fmla="*/ 66 w 147"/>
                  <a:gd name="T3" fmla="*/ 161 h 161"/>
                  <a:gd name="T4" fmla="*/ 134 w 147"/>
                  <a:gd name="T5" fmla="*/ 0 h 161"/>
                  <a:gd name="T6" fmla="*/ 147 w 147"/>
                  <a:gd name="T7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61">
                    <a:moveTo>
                      <a:pt x="0" y="161"/>
                    </a:moveTo>
                    <a:lnTo>
                      <a:pt x="66" y="161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6" name="Rectangle 233"/>
              <p:cNvSpPr>
                <a:spLocks noChangeArrowheads="1"/>
              </p:cNvSpPr>
              <p:nvPr/>
            </p:nvSpPr>
            <p:spPr bwMode="auto">
              <a:xfrm>
                <a:off x="4054475" y="5737229"/>
                <a:ext cx="370294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e31m42h150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7" name="Rectangle 234"/>
              <p:cNvSpPr>
                <a:spLocks noChangeArrowheads="1"/>
              </p:cNvSpPr>
              <p:nvPr/>
            </p:nvSpPr>
            <p:spPr bwMode="auto">
              <a:xfrm>
                <a:off x="3498850" y="5740403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103.0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8" name="Freeform 235"/>
              <p:cNvSpPr>
                <a:spLocks/>
              </p:cNvSpPr>
              <p:nvPr/>
            </p:nvSpPr>
            <p:spPr bwMode="auto">
              <a:xfrm>
                <a:off x="3675063" y="5772153"/>
                <a:ext cx="127000" cy="361950"/>
              </a:xfrm>
              <a:custGeom>
                <a:avLst/>
                <a:gdLst>
                  <a:gd name="T0" fmla="*/ 0 w 83"/>
                  <a:gd name="T1" fmla="*/ 0 h 237"/>
                  <a:gd name="T2" fmla="*/ 15 w 83"/>
                  <a:gd name="T3" fmla="*/ 0 h 237"/>
                  <a:gd name="T4" fmla="*/ 83 w 83"/>
                  <a:gd name="T5" fmla="*/ 237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37">
                    <a:moveTo>
                      <a:pt x="0" y="0"/>
                    </a:moveTo>
                    <a:lnTo>
                      <a:pt x="15" y="0"/>
                    </a:lnTo>
                    <a:lnTo>
                      <a:pt x="83" y="23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29" name="Freeform 236"/>
              <p:cNvSpPr>
                <a:spLocks/>
              </p:cNvSpPr>
              <p:nvPr/>
            </p:nvSpPr>
            <p:spPr bwMode="auto">
              <a:xfrm>
                <a:off x="3810000" y="5772153"/>
                <a:ext cx="223838" cy="361950"/>
              </a:xfrm>
              <a:custGeom>
                <a:avLst/>
                <a:gdLst>
                  <a:gd name="T0" fmla="*/ 0 w 147"/>
                  <a:gd name="T1" fmla="*/ 237 h 237"/>
                  <a:gd name="T2" fmla="*/ 66 w 147"/>
                  <a:gd name="T3" fmla="*/ 237 h 237"/>
                  <a:gd name="T4" fmla="*/ 134 w 147"/>
                  <a:gd name="T5" fmla="*/ 0 h 237"/>
                  <a:gd name="T6" fmla="*/ 147 w 147"/>
                  <a:gd name="T7" fmla="*/ 0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37">
                    <a:moveTo>
                      <a:pt x="0" y="237"/>
                    </a:moveTo>
                    <a:lnTo>
                      <a:pt x="66" y="23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0" name="Rectangle 237"/>
              <p:cNvSpPr>
                <a:spLocks noChangeArrowheads="1"/>
              </p:cNvSpPr>
              <p:nvPr/>
            </p:nvSpPr>
            <p:spPr bwMode="auto">
              <a:xfrm>
                <a:off x="4054475" y="5808666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At5g20130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1" name="Rectangle 238"/>
              <p:cNvSpPr>
                <a:spLocks noChangeArrowheads="1"/>
              </p:cNvSpPr>
              <p:nvPr/>
            </p:nvSpPr>
            <p:spPr bwMode="auto">
              <a:xfrm>
                <a:off x="3498850" y="5811841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103.6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2" name="Freeform 239"/>
              <p:cNvSpPr>
                <a:spLocks/>
              </p:cNvSpPr>
              <p:nvPr/>
            </p:nvSpPr>
            <p:spPr bwMode="auto">
              <a:xfrm>
                <a:off x="3675063" y="5843590"/>
                <a:ext cx="127000" cy="317500"/>
              </a:xfrm>
              <a:custGeom>
                <a:avLst/>
                <a:gdLst>
                  <a:gd name="T0" fmla="*/ 0 w 83"/>
                  <a:gd name="T1" fmla="*/ 0 h 208"/>
                  <a:gd name="T2" fmla="*/ 15 w 83"/>
                  <a:gd name="T3" fmla="*/ 0 h 208"/>
                  <a:gd name="T4" fmla="*/ 83 w 83"/>
                  <a:gd name="T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8">
                    <a:moveTo>
                      <a:pt x="0" y="0"/>
                    </a:moveTo>
                    <a:lnTo>
                      <a:pt x="15" y="0"/>
                    </a:lnTo>
                    <a:lnTo>
                      <a:pt x="83" y="20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3" name="Freeform 240"/>
              <p:cNvSpPr>
                <a:spLocks/>
              </p:cNvSpPr>
              <p:nvPr/>
            </p:nvSpPr>
            <p:spPr bwMode="auto">
              <a:xfrm>
                <a:off x="3810000" y="5843590"/>
                <a:ext cx="223838" cy="317500"/>
              </a:xfrm>
              <a:custGeom>
                <a:avLst/>
                <a:gdLst>
                  <a:gd name="T0" fmla="*/ 0 w 147"/>
                  <a:gd name="T1" fmla="*/ 208 h 208"/>
                  <a:gd name="T2" fmla="*/ 66 w 147"/>
                  <a:gd name="T3" fmla="*/ 208 h 208"/>
                  <a:gd name="T4" fmla="*/ 134 w 147"/>
                  <a:gd name="T5" fmla="*/ 0 h 208"/>
                  <a:gd name="T6" fmla="*/ 147 w 147"/>
                  <a:gd name="T7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8">
                    <a:moveTo>
                      <a:pt x="0" y="208"/>
                    </a:moveTo>
                    <a:lnTo>
                      <a:pt x="66" y="20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4" name="Rectangle 241"/>
              <p:cNvSpPr>
                <a:spLocks noChangeArrowheads="1"/>
              </p:cNvSpPr>
              <p:nvPr/>
            </p:nvSpPr>
            <p:spPr bwMode="auto">
              <a:xfrm>
                <a:off x="4054475" y="5880103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At5g20180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5" name="Rectangle 242"/>
              <p:cNvSpPr>
                <a:spLocks noChangeArrowheads="1"/>
              </p:cNvSpPr>
              <p:nvPr/>
            </p:nvSpPr>
            <p:spPr bwMode="auto">
              <a:xfrm>
                <a:off x="3498850" y="5883278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104.3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6" name="Freeform 243"/>
              <p:cNvSpPr>
                <a:spLocks/>
              </p:cNvSpPr>
              <p:nvPr/>
            </p:nvSpPr>
            <p:spPr bwMode="auto">
              <a:xfrm>
                <a:off x="3675063" y="5915028"/>
                <a:ext cx="127000" cy="277813"/>
              </a:xfrm>
              <a:custGeom>
                <a:avLst/>
                <a:gdLst>
                  <a:gd name="T0" fmla="*/ 0 w 83"/>
                  <a:gd name="T1" fmla="*/ 0 h 182"/>
                  <a:gd name="T2" fmla="*/ 15 w 83"/>
                  <a:gd name="T3" fmla="*/ 0 h 182"/>
                  <a:gd name="T4" fmla="*/ 83 w 83"/>
                  <a:gd name="T5" fmla="*/ 182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82">
                    <a:moveTo>
                      <a:pt x="0" y="0"/>
                    </a:moveTo>
                    <a:lnTo>
                      <a:pt x="15" y="0"/>
                    </a:lnTo>
                    <a:lnTo>
                      <a:pt x="83" y="18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7" name="Freeform 244"/>
              <p:cNvSpPr>
                <a:spLocks/>
              </p:cNvSpPr>
              <p:nvPr/>
            </p:nvSpPr>
            <p:spPr bwMode="auto">
              <a:xfrm>
                <a:off x="3810000" y="5915028"/>
                <a:ext cx="223838" cy="277813"/>
              </a:xfrm>
              <a:custGeom>
                <a:avLst/>
                <a:gdLst>
                  <a:gd name="T0" fmla="*/ 0 w 147"/>
                  <a:gd name="T1" fmla="*/ 182 h 182"/>
                  <a:gd name="T2" fmla="*/ 66 w 147"/>
                  <a:gd name="T3" fmla="*/ 182 h 182"/>
                  <a:gd name="T4" fmla="*/ 134 w 147"/>
                  <a:gd name="T5" fmla="*/ 0 h 182"/>
                  <a:gd name="T6" fmla="*/ 147 w 147"/>
                  <a:gd name="T7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82">
                    <a:moveTo>
                      <a:pt x="0" y="182"/>
                    </a:moveTo>
                    <a:lnTo>
                      <a:pt x="66" y="18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38" name="Rectangle 245"/>
              <p:cNvSpPr>
                <a:spLocks noChangeArrowheads="1"/>
              </p:cNvSpPr>
              <p:nvPr/>
            </p:nvSpPr>
            <p:spPr bwMode="auto">
              <a:xfrm>
                <a:off x="4054475" y="5953129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At5g16380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9" name="Rectangle 246"/>
              <p:cNvSpPr>
                <a:spLocks noChangeArrowheads="1"/>
              </p:cNvSpPr>
              <p:nvPr/>
            </p:nvSpPr>
            <p:spPr bwMode="auto">
              <a:xfrm>
                <a:off x="3498850" y="5954715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105.6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0" name="Freeform 247"/>
              <p:cNvSpPr>
                <a:spLocks/>
              </p:cNvSpPr>
              <p:nvPr/>
            </p:nvSpPr>
            <p:spPr bwMode="auto">
              <a:xfrm>
                <a:off x="3675063" y="5988053"/>
                <a:ext cx="127000" cy="265113"/>
              </a:xfrm>
              <a:custGeom>
                <a:avLst/>
                <a:gdLst>
                  <a:gd name="T0" fmla="*/ 0 w 83"/>
                  <a:gd name="T1" fmla="*/ 0 h 174"/>
                  <a:gd name="T2" fmla="*/ 15 w 83"/>
                  <a:gd name="T3" fmla="*/ 0 h 174"/>
                  <a:gd name="T4" fmla="*/ 83 w 83"/>
                  <a:gd name="T5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74">
                    <a:moveTo>
                      <a:pt x="0" y="0"/>
                    </a:moveTo>
                    <a:lnTo>
                      <a:pt x="15" y="0"/>
                    </a:lnTo>
                    <a:lnTo>
                      <a:pt x="83" y="17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1" name="Freeform 248"/>
              <p:cNvSpPr>
                <a:spLocks/>
              </p:cNvSpPr>
              <p:nvPr/>
            </p:nvSpPr>
            <p:spPr bwMode="auto">
              <a:xfrm>
                <a:off x="3810000" y="5988053"/>
                <a:ext cx="223838" cy="265113"/>
              </a:xfrm>
              <a:custGeom>
                <a:avLst/>
                <a:gdLst>
                  <a:gd name="T0" fmla="*/ 0 w 147"/>
                  <a:gd name="T1" fmla="*/ 174 h 174"/>
                  <a:gd name="T2" fmla="*/ 66 w 147"/>
                  <a:gd name="T3" fmla="*/ 174 h 174"/>
                  <a:gd name="T4" fmla="*/ 134 w 147"/>
                  <a:gd name="T5" fmla="*/ 0 h 174"/>
                  <a:gd name="T6" fmla="*/ 147 w 147"/>
                  <a:gd name="T7" fmla="*/ 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74">
                    <a:moveTo>
                      <a:pt x="0" y="174"/>
                    </a:moveTo>
                    <a:lnTo>
                      <a:pt x="66" y="174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2" name="Rectangle 249"/>
              <p:cNvSpPr>
                <a:spLocks noChangeArrowheads="1"/>
              </p:cNvSpPr>
              <p:nvPr/>
            </p:nvSpPr>
            <p:spPr bwMode="auto">
              <a:xfrm>
                <a:off x="4054475" y="6024566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At5g15230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3" name="Rectangle 250"/>
              <p:cNvSpPr>
                <a:spLocks noChangeArrowheads="1"/>
              </p:cNvSpPr>
              <p:nvPr/>
            </p:nvSpPr>
            <p:spPr bwMode="auto">
              <a:xfrm>
                <a:off x="3498850" y="6027741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107.1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4" name="Freeform 251"/>
              <p:cNvSpPr>
                <a:spLocks/>
              </p:cNvSpPr>
              <p:nvPr/>
            </p:nvSpPr>
            <p:spPr bwMode="auto">
              <a:xfrm>
                <a:off x="3675063" y="6059490"/>
                <a:ext cx="127000" cy="261938"/>
              </a:xfrm>
              <a:custGeom>
                <a:avLst/>
                <a:gdLst>
                  <a:gd name="T0" fmla="*/ 0 w 83"/>
                  <a:gd name="T1" fmla="*/ 0 h 172"/>
                  <a:gd name="T2" fmla="*/ 15 w 83"/>
                  <a:gd name="T3" fmla="*/ 0 h 172"/>
                  <a:gd name="T4" fmla="*/ 83 w 83"/>
                  <a:gd name="T5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72">
                    <a:moveTo>
                      <a:pt x="0" y="0"/>
                    </a:moveTo>
                    <a:lnTo>
                      <a:pt x="15" y="0"/>
                    </a:lnTo>
                    <a:lnTo>
                      <a:pt x="83" y="172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5" name="Freeform 252"/>
              <p:cNvSpPr>
                <a:spLocks/>
              </p:cNvSpPr>
              <p:nvPr/>
            </p:nvSpPr>
            <p:spPr bwMode="auto">
              <a:xfrm>
                <a:off x="3810000" y="6059490"/>
                <a:ext cx="223838" cy="261938"/>
              </a:xfrm>
              <a:custGeom>
                <a:avLst/>
                <a:gdLst>
                  <a:gd name="T0" fmla="*/ 0 w 147"/>
                  <a:gd name="T1" fmla="*/ 172 h 172"/>
                  <a:gd name="T2" fmla="*/ 66 w 147"/>
                  <a:gd name="T3" fmla="*/ 172 h 172"/>
                  <a:gd name="T4" fmla="*/ 134 w 147"/>
                  <a:gd name="T5" fmla="*/ 0 h 172"/>
                  <a:gd name="T6" fmla="*/ 147 w 147"/>
                  <a:gd name="T7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72">
                    <a:moveTo>
                      <a:pt x="0" y="172"/>
                    </a:moveTo>
                    <a:lnTo>
                      <a:pt x="66" y="172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6" name="Rectangle 253"/>
              <p:cNvSpPr>
                <a:spLocks noChangeArrowheads="1"/>
              </p:cNvSpPr>
              <p:nvPr/>
            </p:nvSpPr>
            <p:spPr bwMode="auto">
              <a:xfrm>
                <a:off x="4054475" y="6096003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At5g14640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7" name="Rectangle 254"/>
              <p:cNvSpPr>
                <a:spLocks noChangeArrowheads="1"/>
              </p:cNvSpPr>
              <p:nvPr/>
            </p:nvSpPr>
            <p:spPr bwMode="auto">
              <a:xfrm>
                <a:off x="3498850" y="6099178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8" name="Freeform 255"/>
              <p:cNvSpPr>
                <a:spLocks/>
              </p:cNvSpPr>
              <p:nvPr/>
            </p:nvSpPr>
            <p:spPr bwMode="auto">
              <a:xfrm>
                <a:off x="3675063" y="6130928"/>
                <a:ext cx="127000" cy="241300"/>
              </a:xfrm>
              <a:custGeom>
                <a:avLst/>
                <a:gdLst>
                  <a:gd name="T0" fmla="*/ 0 w 83"/>
                  <a:gd name="T1" fmla="*/ 0 h 158"/>
                  <a:gd name="T2" fmla="*/ 15 w 83"/>
                  <a:gd name="T3" fmla="*/ 0 h 158"/>
                  <a:gd name="T4" fmla="*/ 83 w 83"/>
                  <a:gd name="T5" fmla="*/ 1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58">
                    <a:moveTo>
                      <a:pt x="0" y="0"/>
                    </a:moveTo>
                    <a:lnTo>
                      <a:pt x="15" y="0"/>
                    </a:lnTo>
                    <a:lnTo>
                      <a:pt x="83" y="158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49" name="Freeform 256"/>
              <p:cNvSpPr>
                <a:spLocks/>
              </p:cNvSpPr>
              <p:nvPr/>
            </p:nvSpPr>
            <p:spPr bwMode="auto">
              <a:xfrm>
                <a:off x="3810000" y="6130928"/>
                <a:ext cx="223838" cy="241300"/>
              </a:xfrm>
              <a:custGeom>
                <a:avLst/>
                <a:gdLst>
                  <a:gd name="T0" fmla="*/ 0 w 147"/>
                  <a:gd name="T1" fmla="*/ 158 h 158"/>
                  <a:gd name="T2" fmla="*/ 66 w 147"/>
                  <a:gd name="T3" fmla="*/ 158 h 158"/>
                  <a:gd name="T4" fmla="*/ 134 w 147"/>
                  <a:gd name="T5" fmla="*/ 0 h 158"/>
                  <a:gd name="T6" fmla="*/ 147 w 147"/>
                  <a:gd name="T7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58">
                    <a:moveTo>
                      <a:pt x="0" y="158"/>
                    </a:moveTo>
                    <a:lnTo>
                      <a:pt x="66" y="158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0" name="Rectangle 257"/>
              <p:cNvSpPr>
                <a:spLocks noChangeArrowheads="1"/>
              </p:cNvSpPr>
              <p:nvPr/>
            </p:nvSpPr>
            <p:spPr bwMode="auto">
              <a:xfrm>
                <a:off x="4054475" y="6167441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At5g13030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1" name="Rectangle 258"/>
              <p:cNvSpPr>
                <a:spLocks noChangeArrowheads="1"/>
              </p:cNvSpPr>
              <p:nvPr/>
            </p:nvSpPr>
            <p:spPr bwMode="auto">
              <a:xfrm>
                <a:off x="3498850" y="6170615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2" name="Freeform 259"/>
              <p:cNvSpPr>
                <a:spLocks/>
              </p:cNvSpPr>
              <p:nvPr/>
            </p:nvSpPr>
            <p:spPr bwMode="auto">
              <a:xfrm>
                <a:off x="3675063" y="6202365"/>
                <a:ext cx="127000" cy="177800"/>
              </a:xfrm>
              <a:custGeom>
                <a:avLst/>
                <a:gdLst>
                  <a:gd name="T0" fmla="*/ 0 w 83"/>
                  <a:gd name="T1" fmla="*/ 0 h 117"/>
                  <a:gd name="T2" fmla="*/ 15 w 83"/>
                  <a:gd name="T3" fmla="*/ 0 h 117"/>
                  <a:gd name="T4" fmla="*/ 83 w 83"/>
                  <a:gd name="T5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17">
                    <a:moveTo>
                      <a:pt x="0" y="0"/>
                    </a:moveTo>
                    <a:lnTo>
                      <a:pt x="15" y="0"/>
                    </a:lnTo>
                    <a:lnTo>
                      <a:pt x="83" y="11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3" name="Freeform 260"/>
              <p:cNvSpPr>
                <a:spLocks/>
              </p:cNvSpPr>
              <p:nvPr/>
            </p:nvSpPr>
            <p:spPr bwMode="auto">
              <a:xfrm>
                <a:off x="3810000" y="6202365"/>
                <a:ext cx="223838" cy="177800"/>
              </a:xfrm>
              <a:custGeom>
                <a:avLst/>
                <a:gdLst>
                  <a:gd name="T0" fmla="*/ 0 w 147"/>
                  <a:gd name="T1" fmla="*/ 117 h 117"/>
                  <a:gd name="T2" fmla="*/ 66 w 147"/>
                  <a:gd name="T3" fmla="*/ 117 h 117"/>
                  <a:gd name="T4" fmla="*/ 134 w 147"/>
                  <a:gd name="T5" fmla="*/ 0 h 117"/>
                  <a:gd name="T6" fmla="*/ 147 w 147"/>
                  <a:gd name="T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17">
                    <a:moveTo>
                      <a:pt x="0" y="117"/>
                    </a:moveTo>
                    <a:lnTo>
                      <a:pt x="66" y="117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4" name="Rectangle 261"/>
              <p:cNvSpPr>
                <a:spLocks noChangeArrowheads="1"/>
              </p:cNvSpPr>
              <p:nvPr/>
            </p:nvSpPr>
            <p:spPr bwMode="auto">
              <a:xfrm>
                <a:off x="4054475" y="6238878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At5g13480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5" name="Rectangle 262"/>
              <p:cNvSpPr>
                <a:spLocks noChangeArrowheads="1"/>
              </p:cNvSpPr>
              <p:nvPr/>
            </p:nvSpPr>
            <p:spPr bwMode="auto">
              <a:xfrm>
                <a:off x="3498850" y="6242054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6" name="Freeform 263"/>
              <p:cNvSpPr>
                <a:spLocks/>
              </p:cNvSpPr>
              <p:nvPr/>
            </p:nvSpPr>
            <p:spPr bwMode="auto">
              <a:xfrm>
                <a:off x="3675063" y="6273803"/>
                <a:ext cx="127000" cy="115888"/>
              </a:xfrm>
              <a:custGeom>
                <a:avLst/>
                <a:gdLst>
                  <a:gd name="T0" fmla="*/ 0 w 83"/>
                  <a:gd name="T1" fmla="*/ 0 h 76"/>
                  <a:gd name="T2" fmla="*/ 15 w 83"/>
                  <a:gd name="T3" fmla="*/ 0 h 76"/>
                  <a:gd name="T4" fmla="*/ 83 w 83"/>
                  <a:gd name="T5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76">
                    <a:moveTo>
                      <a:pt x="0" y="0"/>
                    </a:moveTo>
                    <a:lnTo>
                      <a:pt x="15" y="0"/>
                    </a:lnTo>
                    <a:lnTo>
                      <a:pt x="83" y="76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7" name="Freeform 264"/>
              <p:cNvSpPr>
                <a:spLocks/>
              </p:cNvSpPr>
              <p:nvPr/>
            </p:nvSpPr>
            <p:spPr bwMode="auto">
              <a:xfrm>
                <a:off x="3810000" y="6273803"/>
                <a:ext cx="223838" cy="115888"/>
              </a:xfrm>
              <a:custGeom>
                <a:avLst/>
                <a:gdLst>
                  <a:gd name="T0" fmla="*/ 0 w 147"/>
                  <a:gd name="T1" fmla="*/ 76 h 76"/>
                  <a:gd name="T2" fmla="*/ 66 w 147"/>
                  <a:gd name="T3" fmla="*/ 76 h 76"/>
                  <a:gd name="T4" fmla="*/ 134 w 147"/>
                  <a:gd name="T5" fmla="*/ 0 h 76"/>
                  <a:gd name="T6" fmla="*/ 147 w 147"/>
                  <a:gd name="T7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76">
                    <a:moveTo>
                      <a:pt x="0" y="76"/>
                    </a:moveTo>
                    <a:lnTo>
                      <a:pt x="66" y="76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58" name="Rectangle 265"/>
              <p:cNvSpPr>
                <a:spLocks noChangeArrowheads="1"/>
              </p:cNvSpPr>
              <p:nvPr/>
            </p:nvSpPr>
            <p:spPr bwMode="auto">
              <a:xfrm>
                <a:off x="4054475" y="6310315"/>
                <a:ext cx="33182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p87t77v400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9" name="Rectangle 266"/>
              <p:cNvSpPr>
                <a:spLocks noChangeArrowheads="1"/>
              </p:cNvSpPr>
              <p:nvPr/>
            </p:nvSpPr>
            <p:spPr bwMode="auto">
              <a:xfrm>
                <a:off x="3498850" y="6313490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0" name="Freeform 267"/>
              <p:cNvSpPr>
                <a:spLocks/>
              </p:cNvSpPr>
              <p:nvPr/>
            </p:nvSpPr>
            <p:spPr bwMode="auto">
              <a:xfrm>
                <a:off x="3675063" y="6345240"/>
                <a:ext cx="127000" cy="53975"/>
              </a:xfrm>
              <a:custGeom>
                <a:avLst/>
                <a:gdLst>
                  <a:gd name="T0" fmla="*/ 0 w 83"/>
                  <a:gd name="T1" fmla="*/ 0 h 35"/>
                  <a:gd name="T2" fmla="*/ 15 w 83"/>
                  <a:gd name="T3" fmla="*/ 0 h 35"/>
                  <a:gd name="T4" fmla="*/ 83 w 83"/>
                  <a:gd name="T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5">
                    <a:moveTo>
                      <a:pt x="0" y="0"/>
                    </a:moveTo>
                    <a:lnTo>
                      <a:pt x="15" y="0"/>
                    </a:lnTo>
                    <a:lnTo>
                      <a:pt x="83" y="35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1" name="Freeform 268"/>
              <p:cNvSpPr>
                <a:spLocks/>
              </p:cNvSpPr>
              <p:nvPr/>
            </p:nvSpPr>
            <p:spPr bwMode="auto">
              <a:xfrm>
                <a:off x="3810000" y="6345240"/>
                <a:ext cx="223838" cy="53975"/>
              </a:xfrm>
              <a:custGeom>
                <a:avLst/>
                <a:gdLst>
                  <a:gd name="T0" fmla="*/ 0 w 147"/>
                  <a:gd name="T1" fmla="*/ 35 h 35"/>
                  <a:gd name="T2" fmla="*/ 66 w 147"/>
                  <a:gd name="T3" fmla="*/ 35 h 35"/>
                  <a:gd name="T4" fmla="*/ 134 w 147"/>
                  <a:gd name="T5" fmla="*/ 0 h 35"/>
                  <a:gd name="T6" fmla="*/ 147 w 147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5">
                    <a:moveTo>
                      <a:pt x="0" y="35"/>
                    </a:moveTo>
                    <a:lnTo>
                      <a:pt x="66" y="35"/>
                    </a:lnTo>
                    <a:lnTo>
                      <a:pt x="134" y="0"/>
                    </a:lnTo>
                    <a:lnTo>
                      <a:pt x="147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2" name="Rectangle 269"/>
              <p:cNvSpPr>
                <a:spLocks noChangeArrowheads="1"/>
              </p:cNvSpPr>
              <p:nvPr/>
            </p:nvSpPr>
            <p:spPr bwMode="auto">
              <a:xfrm>
                <a:off x="4054475" y="63817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At5g16070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3" name="Rectangle 270"/>
              <p:cNvSpPr>
                <a:spLocks noChangeArrowheads="1"/>
              </p:cNvSpPr>
              <p:nvPr/>
            </p:nvSpPr>
            <p:spPr bwMode="auto">
              <a:xfrm>
                <a:off x="3498850" y="6384929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108.9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4" name="Freeform 271"/>
              <p:cNvSpPr>
                <a:spLocks/>
              </p:cNvSpPr>
              <p:nvPr/>
            </p:nvSpPr>
            <p:spPr bwMode="auto">
              <a:xfrm>
                <a:off x="3675063" y="6403978"/>
                <a:ext cx="127000" cy="12700"/>
              </a:xfrm>
              <a:custGeom>
                <a:avLst/>
                <a:gdLst>
                  <a:gd name="T0" fmla="*/ 0 w 83"/>
                  <a:gd name="T1" fmla="*/ 9 h 9"/>
                  <a:gd name="T2" fmla="*/ 15 w 83"/>
                  <a:gd name="T3" fmla="*/ 9 h 9"/>
                  <a:gd name="T4" fmla="*/ 83 w 83"/>
                  <a:gd name="T5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9">
                    <a:moveTo>
                      <a:pt x="0" y="9"/>
                    </a:moveTo>
                    <a:lnTo>
                      <a:pt x="15" y="9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5" name="Freeform 272"/>
              <p:cNvSpPr>
                <a:spLocks/>
              </p:cNvSpPr>
              <p:nvPr/>
            </p:nvSpPr>
            <p:spPr bwMode="auto">
              <a:xfrm>
                <a:off x="3810000" y="6403978"/>
                <a:ext cx="223838" cy="12700"/>
              </a:xfrm>
              <a:custGeom>
                <a:avLst/>
                <a:gdLst>
                  <a:gd name="T0" fmla="*/ 0 w 147"/>
                  <a:gd name="T1" fmla="*/ 0 h 9"/>
                  <a:gd name="T2" fmla="*/ 66 w 147"/>
                  <a:gd name="T3" fmla="*/ 0 h 9"/>
                  <a:gd name="T4" fmla="*/ 134 w 147"/>
                  <a:gd name="T5" fmla="*/ 9 h 9"/>
                  <a:gd name="T6" fmla="*/ 147 w 147"/>
                  <a:gd name="T7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9">
                    <a:moveTo>
                      <a:pt x="0" y="0"/>
                    </a:moveTo>
                    <a:lnTo>
                      <a:pt x="66" y="0"/>
                    </a:lnTo>
                    <a:lnTo>
                      <a:pt x="134" y="9"/>
                    </a:lnTo>
                    <a:lnTo>
                      <a:pt x="147" y="9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6" name="Rectangle 273"/>
              <p:cNvSpPr>
                <a:spLocks noChangeArrowheads="1"/>
              </p:cNvSpPr>
              <p:nvPr/>
            </p:nvSpPr>
            <p:spPr bwMode="auto">
              <a:xfrm>
                <a:off x="4054475" y="6453190"/>
                <a:ext cx="301365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BrgMS326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7" name="Rectangle 274"/>
              <p:cNvSpPr>
                <a:spLocks noChangeArrowheads="1"/>
              </p:cNvSpPr>
              <p:nvPr/>
            </p:nvSpPr>
            <p:spPr bwMode="auto">
              <a:xfrm>
                <a:off x="3498850" y="6456366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8" name="Freeform 275"/>
              <p:cNvSpPr>
                <a:spLocks/>
              </p:cNvSpPr>
              <p:nvPr/>
            </p:nvSpPr>
            <p:spPr bwMode="auto">
              <a:xfrm>
                <a:off x="3675063" y="6416678"/>
                <a:ext cx="127000" cy="71438"/>
              </a:xfrm>
              <a:custGeom>
                <a:avLst/>
                <a:gdLst>
                  <a:gd name="T0" fmla="*/ 0 w 83"/>
                  <a:gd name="T1" fmla="*/ 47 h 47"/>
                  <a:gd name="T2" fmla="*/ 15 w 83"/>
                  <a:gd name="T3" fmla="*/ 47 h 47"/>
                  <a:gd name="T4" fmla="*/ 83 w 83"/>
                  <a:gd name="T5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7">
                    <a:moveTo>
                      <a:pt x="0" y="47"/>
                    </a:moveTo>
                    <a:lnTo>
                      <a:pt x="15" y="47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69" name="Freeform 276"/>
              <p:cNvSpPr>
                <a:spLocks/>
              </p:cNvSpPr>
              <p:nvPr/>
            </p:nvSpPr>
            <p:spPr bwMode="auto">
              <a:xfrm>
                <a:off x="3810000" y="6416678"/>
                <a:ext cx="223838" cy="71438"/>
              </a:xfrm>
              <a:custGeom>
                <a:avLst/>
                <a:gdLst>
                  <a:gd name="T0" fmla="*/ 0 w 147"/>
                  <a:gd name="T1" fmla="*/ 0 h 47"/>
                  <a:gd name="T2" fmla="*/ 66 w 147"/>
                  <a:gd name="T3" fmla="*/ 0 h 47"/>
                  <a:gd name="T4" fmla="*/ 134 w 147"/>
                  <a:gd name="T5" fmla="*/ 47 h 47"/>
                  <a:gd name="T6" fmla="*/ 147 w 147"/>
                  <a:gd name="T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7">
                    <a:moveTo>
                      <a:pt x="0" y="0"/>
                    </a:moveTo>
                    <a:lnTo>
                      <a:pt x="66" y="0"/>
                    </a:lnTo>
                    <a:lnTo>
                      <a:pt x="134" y="47"/>
                    </a:lnTo>
                    <a:lnTo>
                      <a:pt x="147" y="47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0" name="Rectangle 277"/>
              <p:cNvSpPr>
                <a:spLocks noChangeArrowheads="1"/>
              </p:cNvSpPr>
              <p:nvPr/>
            </p:nvSpPr>
            <p:spPr bwMode="auto">
              <a:xfrm>
                <a:off x="4054475" y="6524629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At5g15680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1" name="Rectangle 278"/>
              <p:cNvSpPr>
                <a:spLocks noChangeArrowheads="1"/>
              </p:cNvSpPr>
              <p:nvPr/>
            </p:nvSpPr>
            <p:spPr bwMode="auto">
              <a:xfrm>
                <a:off x="4381500" y="6524629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At5g17410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2" name="Rectangle 279"/>
              <p:cNvSpPr>
                <a:spLocks noChangeArrowheads="1"/>
              </p:cNvSpPr>
              <p:nvPr/>
            </p:nvSpPr>
            <p:spPr bwMode="auto">
              <a:xfrm>
                <a:off x="3498850" y="6527803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3" name="Freeform 280"/>
              <p:cNvSpPr>
                <a:spLocks/>
              </p:cNvSpPr>
              <p:nvPr/>
            </p:nvSpPr>
            <p:spPr bwMode="auto">
              <a:xfrm>
                <a:off x="3675063" y="6435728"/>
                <a:ext cx="127000" cy="125413"/>
              </a:xfrm>
              <a:custGeom>
                <a:avLst/>
                <a:gdLst>
                  <a:gd name="T0" fmla="*/ 0 w 83"/>
                  <a:gd name="T1" fmla="*/ 82 h 82"/>
                  <a:gd name="T2" fmla="*/ 15 w 83"/>
                  <a:gd name="T3" fmla="*/ 82 h 82"/>
                  <a:gd name="T4" fmla="*/ 83 w 83"/>
                  <a:gd name="T5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82">
                    <a:moveTo>
                      <a:pt x="0" y="82"/>
                    </a:moveTo>
                    <a:lnTo>
                      <a:pt x="15" y="82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4" name="Freeform 281"/>
              <p:cNvSpPr>
                <a:spLocks/>
              </p:cNvSpPr>
              <p:nvPr/>
            </p:nvSpPr>
            <p:spPr bwMode="auto">
              <a:xfrm>
                <a:off x="3810000" y="6435728"/>
                <a:ext cx="223838" cy="125413"/>
              </a:xfrm>
              <a:custGeom>
                <a:avLst/>
                <a:gdLst>
                  <a:gd name="T0" fmla="*/ 0 w 147"/>
                  <a:gd name="T1" fmla="*/ 0 h 82"/>
                  <a:gd name="T2" fmla="*/ 66 w 147"/>
                  <a:gd name="T3" fmla="*/ 0 h 82"/>
                  <a:gd name="T4" fmla="*/ 134 w 147"/>
                  <a:gd name="T5" fmla="*/ 82 h 82"/>
                  <a:gd name="T6" fmla="*/ 147 w 147"/>
                  <a:gd name="T7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82">
                    <a:moveTo>
                      <a:pt x="0" y="0"/>
                    </a:moveTo>
                    <a:lnTo>
                      <a:pt x="66" y="0"/>
                    </a:lnTo>
                    <a:lnTo>
                      <a:pt x="134" y="82"/>
                    </a:lnTo>
                    <a:lnTo>
                      <a:pt x="147" y="82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5" name="Line 282"/>
              <p:cNvSpPr>
                <a:spLocks noChangeShapeType="1"/>
              </p:cNvSpPr>
              <p:nvPr/>
            </p:nvSpPr>
            <p:spPr bwMode="auto">
              <a:xfrm>
                <a:off x="4037013" y="6534153"/>
                <a:ext cx="0" cy="492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76" name="Rectangle 283"/>
              <p:cNvSpPr>
                <a:spLocks noChangeArrowheads="1"/>
              </p:cNvSpPr>
              <p:nvPr/>
            </p:nvSpPr>
            <p:spPr bwMode="auto">
              <a:xfrm>
                <a:off x="4054475" y="65976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At5g16880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7" name="Rectangle 284"/>
              <p:cNvSpPr>
                <a:spLocks noChangeArrowheads="1"/>
              </p:cNvSpPr>
              <p:nvPr/>
            </p:nvSpPr>
            <p:spPr bwMode="auto">
              <a:xfrm>
                <a:off x="4381500" y="65976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At5g17840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8" name="Rectangle 285"/>
              <p:cNvSpPr>
                <a:spLocks noChangeArrowheads="1"/>
              </p:cNvSpPr>
              <p:nvPr/>
            </p:nvSpPr>
            <p:spPr bwMode="auto">
              <a:xfrm>
                <a:off x="4706938" y="65976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At5g17310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9" name="Rectangle 286"/>
              <p:cNvSpPr>
                <a:spLocks noChangeArrowheads="1"/>
              </p:cNvSpPr>
              <p:nvPr/>
            </p:nvSpPr>
            <p:spPr bwMode="auto">
              <a:xfrm>
                <a:off x="3498850" y="6600829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109.9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0" name="Freeform 287"/>
              <p:cNvSpPr>
                <a:spLocks/>
              </p:cNvSpPr>
              <p:nvPr/>
            </p:nvSpPr>
            <p:spPr bwMode="auto">
              <a:xfrm>
                <a:off x="3675063" y="6448428"/>
                <a:ext cx="127000" cy="184150"/>
              </a:xfrm>
              <a:custGeom>
                <a:avLst/>
                <a:gdLst>
                  <a:gd name="T0" fmla="*/ 0 w 83"/>
                  <a:gd name="T1" fmla="*/ 120 h 120"/>
                  <a:gd name="T2" fmla="*/ 15 w 83"/>
                  <a:gd name="T3" fmla="*/ 120 h 120"/>
                  <a:gd name="T4" fmla="*/ 83 w 83"/>
                  <a:gd name="T5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20">
                    <a:moveTo>
                      <a:pt x="0" y="120"/>
                    </a:moveTo>
                    <a:lnTo>
                      <a:pt x="15" y="12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1" name="Freeform 288"/>
              <p:cNvSpPr>
                <a:spLocks/>
              </p:cNvSpPr>
              <p:nvPr/>
            </p:nvSpPr>
            <p:spPr bwMode="auto">
              <a:xfrm>
                <a:off x="3810000" y="6448428"/>
                <a:ext cx="223838" cy="184150"/>
              </a:xfrm>
              <a:custGeom>
                <a:avLst/>
                <a:gdLst>
                  <a:gd name="T0" fmla="*/ 0 w 147"/>
                  <a:gd name="T1" fmla="*/ 0 h 120"/>
                  <a:gd name="T2" fmla="*/ 66 w 147"/>
                  <a:gd name="T3" fmla="*/ 0 h 120"/>
                  <a:gd name="T4" fmla="*/ 134 w 147"/>
                  <a:gd name="T5" fmla="*/ 120 h 120"/>
                  <a:gd name="T6" fmla="*/ 147 w 147"/>
                  <a:gd name="T7" fmla="*/ 12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20">
                    <a:moveTo>
                      <a:pt x="0" y="0"/>
                    </a:moveTo>
                    <a:lnTo>
                      <a:pt x="66" y="0"/>
                    </a:lnTo>
                    <a:lnTo>
                      <a:pt x="134" y="120"/>
                    </a:lnTo>
                    <a:lnTo>
                      <a:pt x="147" y="120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2" name="Line 289"/>
              <p:cNvSpPr>
                <a:spLocks noChangeShapeType="1"/>
              </p:cNvSpPr>
              <p:nvPr/>
            </p:nvSpPr>
            <p:spPr bwMode="auto">
              <a:xfrm>
                <a:off x="4037013" y="6605590"/>
                <a:ext cx="0" cy="492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3" name="Rectangle 290"/>
              <p:cNvSpPr>
                <a:spLocks noChangeArrowheads="1"/>
              </p:cNvSpPr>
              <p:nvPr/>
            </p:nvSpPr>
            <p:spPr bwMode="auto">
              <a:xfrm>
                <a:off x="4054475" y="6669090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At5g17790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4" name="Rectangle 291"/>
              <p:cNvSpPr>
                <a:spLocks noChangeArrowheads="1"/>
              </p:cNvSpPr>
              <p:nvPr/>
            </p:nvSpPr>
            <p:spPr bwMode="auto">
              <a:xfrm>
                <a:off x="3498850" y="6672266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110.0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5" name="Freeform 292"/>
              <p:cNvSpPr>
                <a:spLocks/>
              </p:cNvSpPr>
              <p:nvPr/>
            </p:nvSpPr>
            <p:spPr bwMode="auto">
              <a:xfrm>
                <a:off x="3675063" y="6453190"/>
                <a:ext cx="127000" cy="250825"/>
              </a:xfrm>
              <a:custGeom>
                <a:avLst/>
                <a:gdLst>
                  <a:gd name="T0" fmla="*/ 0 w 83"/>
                  <a:gd name="T1" fmla="*/ 164 h 164"/>
                  <a:gd name="T2" fmla="*/ 15 w 83"/>
                  <a:gd name="T3" fmla="*/ 164 h 164"/>
                  <a:gd name="T4" fmla="*/ 83 w 83"/>
                  <a:gd name="T5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64">
                    <a:moveTo>
                      <a:pt x="0" y="164"/>
                    </a:moveTo>
                    <a:lnTo>
                      <a:pt x="15" y="16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6" name="Freeform 293"/>
              <p:cNvSpPr>
                <a:spLocks/>
              </p:cNvSpPr>
              <p:nvPr/>
            </p:nvSpPr>
            <p:spPr bwMode="auto">
              <a:xfrm>
                <a:off x="3810000" y="6453190"/>
                <a:ext cx="223838" cy="250825"/>
              </a:xfrm>
              <a:custGeom>
                <a:avLst/>
                <a:gdLst>
                  <a:gd name="T0" fmla="*/ 0 w 147"/>
                  <a:gd name="T1" fmla="*/ 0 h 164"/>
                  <a:gd name="T2" fmla="*/ 66 w 147"/>
                  <a:gd name="T3" fmla="*/ 0 h 164"/>
                  <a:gd name="T4" fmla="*/ 134 w 147"/>
                  <a:gd name="T5" fmla="*/ 164 h 164"/>
                  <a:gd name="T6" fmla="*/ 147 w 147"/>
                  <a:gd name="T7" fmla="*/ 164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64">
                    <a:moveTo>
                      <a:pt x="0" y="0"/>
                    </a:moveTo>
                    <a:lnTo>
                      <a:pt x="66" y="0"/>
                    </a:lnTo>
                    <a:lnTo>
                      <a:pt x="134" y="164"/>
                    </a:lnTo>
                    <a:lnTo>
                      <a:pt x="147" y="164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87" name="Rectangle 294"/>
              <p:cNvSpPr>
                <a:spLocks noChangeArrowheads="1"/>
              </p:cNvSpPr>
              <p:nvPr/>
            </p:nvSpPr>
            <p:spPr bwMode="auto">
              <a:xfrm>
                <a:off x="4054475" y="6740529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At5g18400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" name="Rectangle 295"/>
              <p:cNvSpPr>
                <a:spLocks noChangeArrowheads="1"/>
              </p:cNvSpPr>
              <p:nvPr/>
            </p:nvSpPr>
            <p:spPr bwMode="auto">
              <a:xfrm>
                <a:off x="3498850" y="6743703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" name="Freeform 296"/>
              <p:cNvSpPr>
                <a:spLocks/>
              </p:cNvSpPr>
              <p:nvPr/>
            </p:nvSpPr>
            <p:spPr bwMode="auto">
              <a:xfrm>
                <a:off x="3675063" y="6457953"/>
                <a:ext cx="127000" cy="317500"/>
              </a:xfrm>
              <a:custGeom>
                <a:avLst/>
                <a:gdLst>
                  <a:gd name="T0" fmla="*/ 0 w 83"/>
                  <a:gd name="T1" fmla="*/ 208 h 208"/>
                  <a:gd name="T2" fmla="*/ 15 w 83"/>
                  <a:gd name="T3" fmla="*/ 208 h 208"/>
                  <a:gd name="T4" fmla="*/ 83 w 83"/>
                  <a:gd name="T5" fmla="*/ 0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8">
                    <a:moveTo>
                      <a:pt x="0" y="208"/>
                    </a:moveTo>
                    <a:lnTo>
                      <a:pt x="15" y="20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0" name="Freeform 297"/>
              <p:cNvSpPr>
                <a:spLocks/>
              </p:cNvSpPr>
              <p:nvPr/>
            </p:nvSpPr>
            <p:spPr bwMode="auto">
              <a:xfrm>
                <a:off x="3810000" y="6457953"/>
                <a:ext cx="223838" cy="317500"/>
              </a:xfrm>
              <a:custGeom>
                <a:avLst/>
                <a:gdLst>
                  <a:gd name="T0" fmla="*/ 0 w 147"/>
                  <a:gd name="T1" fmla="*/ 0 h 208"/>
                  <a:gd name="T2" fmla="*/ 66 w 147"/>
                  <a:gd name="T3" fmla="*/ 0 h 208"/>
                  <a:gd name="T4" fmla="*/ 134 w 147"/>
                  <a:gd name="T5" fmla="*/ 208 h 208"/>
                  <a:gd name="T6" fmla="*/ 147 w 147"/>
                  <a:gd name="T7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8">
                    <a:moveTo>
                      <a:pt x="0" y="0"/>
                    </a:moveTo>
                    <a:lnTo>
                      <a:pt x="66" y="0"/>
                    </a:lnTo>
                    <a:lnTo>
                      <a:pt x="134" y="208"/>
                    </a:lnTo>
                    <a:lnTo>
                      <a:pt x="147" y="208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1" name="Rectangle 298"/>
              <p:cNvSpPr>
                <a:spLocks noChangeArrowheads="1"/>
              </p:cNvSpPr>
              <p:nvPr/>
            </p:nvSpPr>
            <p:spPr bwMode="auto">
              <a:xfrm>
                <a:off x="4054475" y="6811966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At5g18230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2" name="Rectangle 299"/>
              <p:cNvSpPr>
                <a:spLocks noChangeArrowheads="1"/>
              </p:cNvSpPr>
              <p:nvPr/>
            </p:nvSpPr>
            <p:spPr bwMode="auto">
              <a:xfrm>
                <a:off x="3498850" y="6815141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3" name="Freeform 300"/>
              <p:cNvSpPr>
                <a:spLocks/>
              </p:cNvSpPr>
              <p:nvPr/>
            </p:nvSpPr>
            <p:spPr bwMode="auto">
              <a:xfrm>
                <a:off x="3675063" y="6477003"/>
                <a:ext cx="127000" cy="369888"/>
              </a:xfrm>
              <a:custGeom>
                <a:avLst/>
                <a:gdLst>
                  <a:gd name="T0" fmla="*/ 0 w 83"/>
                  <a:gd name="T1" fmla="*/ 243 h 243"/>
                  <a:gd name="T2" fmla="*/ 15 w 83"/>
                  <a:gd name="T3" fmla="*/ 243 h 243"/>
                  <a:gd name="T4" fmla="*/ 83 w 83"/>
                  <a:gd name="T5" fmla="*/ 0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43">
                    <a:moveTo>
                      <a:pt x="0" y="243"/>
                    </a:moveTo>
                    <a:lnTo>
                      <a:pt x="15" y="24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4" name="Freeform 301"/>
              <p:cNvSpPr>
                <a:spLocks/>
              </p:cNvSpPr>
              <p:nvPr/>
            </p:nvSpPr>
            <p:spPr bwMode="auto">
              <a:xfrm>
                <a:off x="3810000" y="6477003"/>
                <a:ext cx="223838" cy="369888"/>
              </a:xfrm>
              <a:custGeom>
                <a:avLst/>
                <a:gdLst>
                  <a:gd name="T0" fmla="*/ 0 w 147"/>
                  <a:gd name="T1" fmla="*/ 0 h 243"/>
                  <a:gd name="T2" fmla="*/ 66 w 147"/>
                  <a:gd name="T3" fmla="*/ 0 h 243"/>
                  <a:gd name="T4" fmla="*/ 134 w 147"/>
                  <a:gd name="T5" fmla="*/ 243 h 243"/>
                  <a:gd name="T6" fmla="*/ 147 w 147"/>
                  <a:gd name="T7" fmla="*/ 243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43">
                    <a:moveTo>
                      <a:pt x="0" y="0"/>
                    </a:moveTo>
                    <a:lnTo>
                      <a:pt x="66" y="0"/>
                    </a:lnTo>
                    <a:lnTo>
                      <a:pt x="134" y="243"/>
                    </a:lnTo>
                    <a:lnTo>
                      <a:pt x="147" y="243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5" name="Rectangle 302"/>
              <p:cNvSpPr>
                <a:spLocks noChangeArrowheads="1"/>
              </p:cNvSpPr>
              <p:nvPr/>
            </p:nvSpPr>
            <p:spPr bwMode="auto">
              <a:xfrm>
                <a:off x="4054475" y="6883403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At5g16530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6" name="Rectangle 303"/>
              <p:cNvSpPr>
                <a:spLocks noChangeArrowheads="1"/>
              </p:cNvSpPr>
              <p:nvPr/>
            </p:nvSpPr>
            <p:spPr bwMode="auto">
              <a:xfrm>
                <a:off x="3498850" y="6886578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110.9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7" name="Freeform 304"/>
              <p:cNvSpPr>
                <a:spLocks/>
              </p:cNvSpPr>
              <p:nvPr/>
            </p:nvSpPr>
            <p:spPr bwMode="auto">
              <a:xfrm>
                <a:off x="3675063" y="6494465"/>
                <a:ext cx="127000" cy="423863"/>
              </a:xfrm>
              <a:custGeom>
                <a:avLst/>
                <a:gdLst>
                  <a:gd name="T0" fmla="*/ 0 w 83"/>
                  <a:gd name="T1" fmla="*/ 278 h 278"/>
                  <a:gd name="T2" fmla="*/ 15 w 83"/>
                  <a:gd name="T3" fmla="*/ 278 h 278"/>
                  <a:gd name="T4" fmla="*/ 83 w 83"/>
                  <a:gd name="T5" fmla="*/ 0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78">
                    <a:moveTo>
                      <a:pt x="0" y="278"/>
                    </a:moveTo>
                    <a:lnTo>
                      <a:pt x="15" y="27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8" name="Freeform 305"/>
              <p:cNvSpPr>
                <a:spLocks/>
              </p:cNvSpPr>
              <p:nvPr/>
            </p:nvSpPr>
            <p:spPr bwMode="auto">
              <a:xfrm>
                <a:off x="3810000" y="6494465"/>
                <a:ext cx="223838" cy="423863"/>
              </a:xfrm>
              <a:custGeom>
                <a:avLst/>
                <a:gdLst>
                  <a:gd name="T0" fmla="*/ 0 w 147"/>
                  <a:gd name="T1" fmla="*/ 0 h 278"/>
                  <a:gd name="T2" fmla="*/ 66 w 147"/>
                  <a:gd name="T3" fmla="*/ 0 h 278"/>
                  <a:gd name="T4" fmla="*/ 134 w 147"/>
                  <a:gd name="T5" fmla="*/ 278 h 278"/>
                  <a:gd name="T6" fmla="*/ 147 w 147"/>
                  <a:gd name="T7" fmla="*/ 27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78">
                    <a:moveTo>
                      <a:pt x="0" y="0"/>
                    </a:moveTo>
                    <a:lnTo>
                      <a:pt x="66" y="0"/>
                    </a:lnTo>
                    <a:lnTo>
                      <a:pt x="134" y="278"/>
                    </a:lnTo>
                    <a:lnTo>
                      <a:pt x="147" y="278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199" name="Rectangle 306"/>
              <p:cNvSpPr>
                <a:spLocks noChangeArrowheads="1"/>
              </p:cNvSpPr>
              <p:nvPr/>
            </p:nvSpPr>
            <p:spPr bwMode="auto">
              <a:xfrm>
                <a:off x="4054475" y="6954841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At5g16390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0" name="Rectangle 307"/>
              <p:cNvSpPr>
                <a:spLocks noChangeArrowheads="1"/>
              </p:cNvSpPr>
              <p:nvPr/>
            </p:nvSpPr>
            <p:spPr bwMode="auto">
              <a:xfrm>
                <a:off x="3498850" y="6958015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111.3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1" name="Freeform 308"/>
              <p:cNvSpPr>
                <a:spLocks/>
              </p:cNvSpPr>
              <p:nvPr/>
            </p:nvSpPr>
            <p:spPr bwMode="auto">
              <a:xfrm>
                <a:off x="3675063" y="6513515"/>
                <a:ext cx="127000" cy="476250"/>
              </a:xfrm>
              <a:custGeom>
                <a:avLst/>
                <a:gdLst>
                  <a:gd name="T0" fmla="*/ 0 w 83"/>
                  <a:gd name="T1" fmla="*/ 313 h 313"/>
                  <a:gd name="T2" fmla="*/ 15 w 83"/>
                  <a:gd name="T3" fmla="*/ 313 h 313"/>
                  <a:gd name="T4" fmla="*/ 83 w 83"/>
                  <a:gd name="T5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13">
                    <a:moveTo>
                      <a:pt x="0" y="313"/>
                    </a:moveTo>
                    <a:lnTo>
                      <a:pt x="15" y="31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2" name="Freeform 309"/>
              <p:cNvSpPr>
                <a:spLocks/>
              </p:cNvSpPr>
              <p:nvPr/>
            </p:nvSpPr>
            <p:spPr bwMode="auto">
              <a:xfrm>
                <a:off x="3810000" y="6513515"/>
                <a:ext cx="223838" cy="476250"/>
              </a:xfrm>
              <a:custGeom>
                <a:avLst/>
                <a:gdLst>
                  <a:gd name="T0" fmla="*/ 0 w 147"/>
                  <a:gd name="T1" fmla="*/ 0 h 313"/>
                  <a:gd name="T2" fmla="*/ 66 w 147"/>
                  <a:gd name="T3" fmla="*/ 0 h 313"/>
                  <a:gd name="T4" fmla="*/ 134 w 147"/>
                  <a:gd name="T5" fmla="*/ 313 h 313"/>
                  <a:gd name="T6" fmla="*/ 147 w 147"/>
                  <a:gd name="T7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13">
                    <a:moveTo>
                      <a:pt x="0" y="0"/>
                    </a:moveTo>
                    <a:lnTo>
                      <a:pt x="66" y="0"/>
                    </a:lnTo>
                    <a:lnTo>
                      <a:pt x="134" y="313"/>
                    </a:lnTo>
                    <a:lnTo>
                      <a:pt x="147" y="313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3" name="Rectangle 310"/>
              <p:cNvSpPr>
                <a:spLocks noChangeArrowheads="1"/>
              </p:cNvSpPr>
              <p:nvPr/>
            </p:nvSpPr>
            <p:spPr bwMode="auto">
              <a:xfrm>
                <a:off x="4054475" y="7026278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At5g15750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4" name="Rectangle 311"/>
              <p:cNvSpPr>
                <a:spLocks noChangeArrowheads="1"/>
              </p:cNvSpPr>
              <p:nvPr/>
            </p:nvSpPr>
            <p:spPr bwMode="auto">
              <a:xfrm>
                <a:off x="3498850" y="7029454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112.1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5" name="Freeform 312"/>
              <p:cNvSpPr>
                <a:spLocks/>
              </p:cNvSpPr>
              <p:nvPr/>
            </p:nvSpPr>
            <p:spPr bwMode="auto">
              <a:xfrm>
                <a:off x="3675063" y="6550028"/>
                <a:ext cx="127000" cy="511175"/>
              </a:xfrm>
              <a:custGeom>
                <a:avLst/>
                <a:gdLst>
                  <a:gd name="T0" fmla="*/ 0 w 83"/>
                  <a:gd name="T1" fmla="*/ 336 h 336"/>
                  <a:gd name="T2" fmla="*/ 15 w 83"/>
                  <a:gd name="T3" fmla="*/ 336 h 336"/>
                  <a:gd name="T4" fmla="*/ 83 w 83"/>
                  <a:gd name="T5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36">
                    <a:moveTo>
                      <a:pt x="0" y="336"/>
                    </a:moveTo>
                    <a:lnTo>
                      <a:pt x="15" y="336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6" name="Freeform 313"/>
              <p:cNvSpPr>
                <a:spLocks/>
              </p:cNvSpPr>
              <p:nvPr/>
            </p:nvSpPr>
            <p:spPr bwMode="auto">
              <a:xfrm>
                <a:off x="3810000" y="6550028"/>
                <a:ext cx="223838" cy="511175"/>
              </a:xfrm>
              <a:custGeom>
                <a:avLst/>
                <a:gdLst>
                  <a:gd name="T0" fmla="*/ 0 w 147"/>
                  <a:gd name="T1" fmla="*/ 0 h 336"/>
                  <a:gd name="T2" fmla="*/ 66 w 147"/>
                  <a:gd name="T3" fmla="*/ 0 h 336"/>
                  <a:gd name="T4" fmla="*/ 134 w 147"/>
                  <a:gd name="T5" fmla="*/ 336 h 336"/>
                  <a:gd name="T6" fmla="*/ 147 w 147"/>
                  <a:gd name="T7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36">
                    <a:moveTo>
                      <a:pt x="0" y="0"/>
                    </a:moveTo>
                    <a:lnTo>
                      <a:pt x="66" y="0"/>
                    </a:lnTo>
                    <a:lnTo>
                      <a:pt x="134" y="336"/>
                    </a:lnTo>
                    <a:lnTo>
                      <a:pt x="147" y="336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07" name="Rectangle 314"/>
              <p:cNvSpPr>
                <a:spLocks noChangeArrowheads="1"/>
              </p:cNvSpPr>
              <p:nvPr/>
            </p:nvSpPr>
            <p:spPr bwMode="auto">
              <a:xfrm>
                <a:off x="4054475" y="7097715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At5g14640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Rectangle 315"/>
              <p:cNvSpPr>
                <a:spLocks noChangeArrowheads="1"/>
              </p:cNvSpPr>
              <p:nvPr/>
            </p:nvSpPr>
            <p:spPr bwMode="auto">
              <a:xfrm>
                <a:off x="3498850" y="7100890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112.7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" name="Freeform 316"/>
              <p:cNvSpPr>
                <a:spLocks/>
              </p:cNvSpPr>
              <p:nvPr/>
            </p:nvSpPr>
            <p:spPr bwMode="auto">
              <a:xfrm>
                <a:off x="3675063" y="6577015"/>
                <a:ext cx="127000" cy="557213"/>
              </a:xfrm>
              <a:custGeom>
                <a:avLst/>
                <a:gdLst>
                  <a:gd name="T0" fmla="*/ 0 w 83"/>
                  <a:gd name="T1" fmla="*/ 365 h 365"/>
                  <a:gd name="T2" fmla="*/ 15 w 83"/>
                  <a:gd name="T3" fmla="*/ 365 h 365"/>
                  <a:gd name="T4" fmla="*/ 83 w 83"/>
                  <a:gd name="T5" fmla="*/ 0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65">
                    <a:moveTo>
                      <a:pt x="0" y="365"/>
                    </a:moveTo>
                    <a:lnTo>
                      <a:pt x="15" y="365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0" name="Freeform 317"/>
              <p:cNvSpPr>
                <a:spLocks/>
              </p:cNvSpPr>
              <p:nvPr/>
            </p:nvSpPr>
            <p:spPr bwMode="auto">
              <a:xfrm>
                <a:off x="3810000" y="6577015"/>
                <a:ext cx="223838" cy="557213"/>
              </a:xfrm>
              <a:custGeom>
                <a:avLst/>
                <a:gdLst>
                  <a:gd name="T0" fmla="*/ 0 w 147"/>
                  <a:gd name="T1" fmla="*/ 0 h 365"/>
                  <a:gd name="T2" fmla="*/ 66 w 147"/>
                  <a:gd name="T3" fmla="*/ 0 h 365"/>
                  <a:gd name="T4" fmla="*/ 134 w 147"/>
                  <a:gd name="T5" fmla="*/ 365 h 365"/>
                  <a:gd name="T6" fmla="*/ 147 w 147"/>
                  <a:gd name="T7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65">
                    <a:moveTo>
                      <a:pt x="0" y="0"/>
                    </a:moveTo>
                    <a:lnTo>
                      <a:pt x="66" y="0"/>
                    </a:lnTo>
                    <a:lnTo>
                      <a:pt x="134" y="365"/>
                    </a:lnTo>
                    <a:lnTo>
                      <a:pt x="147" y="365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1" name="Rectangle 318"/>
              <p:cNvSpPr>
                <a:spLocks noChangeArrowheads="1"/>
              </p:cNvSpPr>
              <p:nvPr/>
            </p:nvSpPr>
            <p:spPr bwMode="auto">
              <a:xfrm>
                <a:off x="4054475" y="7170741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At5g13630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Rectangle 319"/>
              <p:cNvSpPr>
                <a:spLocks noChangeArrowheads="1"/>
              </p:cNvSpPr>
              <p:nvPr/>
            </p:nvSpPr>
            <p:spPr bwMode="auto">
              <a:xfrm>
                <a:off x="3498850" y="7173915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113.5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3" name="Freeform 320"/>
              <p:cNvSpPr>
                <a:spLocks/>
              </p:cNvSpPr>
              <p:nvPr/>
            </p:nvSpPr>
            <p:spPr bwMode="auto">
              <a:xfrm>
                <a:off x="3675063" y="6613528"/>
                <a:ext cx="127000" cy="592138"/>
              </a:xfrm>
              <a:custGeom>
                <a:avLst/>
                <a:gdLst>
                  <a:gd name="T0" fmla="*/ 0 w 83"/>
                  <a:gd name="T1" fmla="*/ 388 h 388"/>
                  <a:gd name="T2" fmla="*/ 15 w 83"/>
                  <a:gd name="T3" fmla="*/ 388 h 388"/>
                  <a:gd name="T4" fmla="*/ 83 w 83"/>
                  <a:gd name="T5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88">
                    <a:moveTo>
                      <a:pt x="0" y="388"/>
                    </a:moveTo>
                    <a:lnTo>
                      <a:pt x="15" y="388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4" name="Freeform 321"/>
              <p:cNvSpPr>
                <a:spLocks/>
              </p:cNvSpPr>
              <p:nvPr/>
            </p:nvSpPr>
            <p:spPr bwMode="auto">
              <a:xfrm>
                <a:off x="3810000" y="6613528"/>
                <a:ext cx="223838" cy="592138"/>
              </a:xfrm>
              <a:custGeom>
                <a:avLst/>
                <a:gdLst>
                  <a:gd name="T0" fmla="*/ 0 w 147"/>
                  <a:gd name="T1" fmla="*/ 0 h 388"/>
                  <a:gd name="T2" fmla="*/ 66 w 147"/>
                  <a:gd name="T3" fmla="*/ 0 h 388"/>
                  <a:gd name="T4" fmla="*/ 134 w 147"/>
                  <a:gd name="T5" fmla="*/ 388 h 388"/>
                  <a:gd name="T6" fmla="*/ 147 w 147"/>
                  <a:gd name="T7" fmla="*/ 388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88">
                    <a:moveTo>
                      <a:pt x="0" y="0"/>
                    </a:moveTo>
                    <a:lnTo>
                      <a:pt x="66" y="0"/>
                    </a:lnTo>
                    <a:lnTo>
                      <a:pt x="134" y="388"/>
                    </a:lnTo>
                    <a:lnTo>
                      <a:pt x="147" y="388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5" name="Rectangle 322"/>
              <p:cNvSpPr>
                <a:spLocks noChangeArrowheads="1"/>
              </p:cNvSpPr>
              <p:nvPr/>
            </p:nvSpPr>
            <p:spPr bwMode="auto">
              <a:xfrm>
                <a:off x="4054475" y="7242178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At5g18420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6" name="Rectangle 323"/>
              <p:cNvSpPr>
                <a:spLocks noChangeArrowheads="1"/>
              </p:cNvSpPr>
              <p:nvPr/>
            </p:nvSpPr>
            <p:spPr bwMode="auto">
              <a:xfrm>
                <a:off x="3498850" y="7245354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114.9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7" name="Freeform 324"/>
              <p:cNvSpPr>
                <a:spLocks/>
              </p:cNvSpPr>
              <p:nvPr/>
            </p:nvSpPr>
            <p:spPr bwMode="auto">
              <a:xfrm>
                <a:off x="3675063" y="6677028"/>
                <a:ext cx="127000" cy="600075"/>
              </a:xfrm>
              <a:custGeom>
                <a:avLst/>
                <a:gdLst>
                  <a:gd name="T0" fmla="*/ 0 w 83"/>
                  <a:gd name="T1" fmla="*/ 393 h 393"/>
                  <a:gd name="T2" fmla="*/ 15 w 83"/>
                  <a:gd name="T3" fmla="*/ 393 h 393"/>
                  <a:gd name="T4" fmla="*/ 83 w 83"/>
                  <a:gd name="T5" fmla="*/ 0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3">
                    <a:moveTo>
                      <a:pt x="0" y="393"/>
                    </a:moveTo>
                    <a:lnTo>
                      <a:pt x="15" y="393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8" name="Freeform 325"/>
              <p:cNvSpPr>
                <a:spLocks/>
              </p:cNvSpPr>
              <p:nvPr/>
            </p:nvSpPr>
            <p:spPr bwMode="auto">
              <a:xfrm>
                <a:off x="3810000" y="6677028"/>
                <a:ext cx="223838" cy="600075"/>
              </a:xfrm>
              <a:custGeom>
                <a:avLst/>
                <a:gdLst>
                  <a:gd name="T0" fmla="*/ 0 w 147"/>
                  <a:gd name="T1" fmla="*/ 0 h 393"/>
                  <a:gd name="T2" fmla="*/ 66 w 147"/>
                  <a:gd name="T3" fmla="*/ 0 h 393"/>
                  <a:gd name="T4" fmla="*/ 134 w 147"/>
                  <a:gd name="T5" fmla="*/ 393 h 393"/>
                  <a:gd name="T6" fmla="*/ 147 w 147"/>
                  <a:gd name="T7" fmla="*/ 393 h 3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3">
                    <a:moveTo>
                      <a:pt x="0" y="0"/>
                    </a:moveTo>
                    <a:lnTo>
                      <a:pt x="66" y="0"/>
                    </a:lnTo>
                    <a:lnTo>
                      <a:pt x="134" y="393"/>
                    </a:lnTo>
                    <a:lnTo>
                      <a:pt x="147" y="393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19" name="Rectangle 326"/>
              <p:cNvSpPr>
                <a:spLocks noChangeArrowheads="1"/>
              </p:cNvSpPr>
              <p:nvPr/>
            </p:nvSpPr>
            <p:spPr bwMode="auto">
              <a:xfrm>
                <a:off x="4054475" y="7313615"/>
                <a:ext cx="314189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FF"/>
                    </a:solidFill>
                    <a:effectLst/>
                    <a:latin typeface="Arial" pitchFamily="34" charset="0"/>
                    <a:cs typeface="Arial" pitchFamily="34" charset="0"/>
                  </a:rPr>
                  <a:t>nia_m119a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0" name="Rectangle 327"/>
              <p:cNvSpPr>
                <a:spLocks noChangeArrowheads="1"/>
              </p:cNvSpPr>
              <p:nvPr/>
            </p:nvSpPr>
            <p:spPr bwMode="auto">
              <a:xfrm>
                <a:off x="3498850" y="7316790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116.9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Freeform 328"/>
              <p:cNvSpPr>
                <a:spLocks/>
              </p:cNvSpPr>
              <p:nvPr/>
            </p:nvSpPr>
            <p:spPr bwMode="auto">
              <a:xfrm>
                <a:off x="3675063" y="6769103"/>
                <a:ext cx="127000" cy="579438"/>
              </a:xfrm>
              <a:custGeom>
                <a:avLst/>
                <a:gdLst>
                  <a:gd name="T0" fmla="*/ 0 w 83"/>
                  <a:gd name="T1" fmla="*/ 380 h 380"/>
                  <a:gd name="T2" fmla="*/ 15 w 83"/>
                  <a:gd name="T3" fmla="*/ 380 h 380"/>
                  <a:gd name="T4" fmla="*/ 83 w 83"/>
                  <a:gd name="T5" fmla="*/ 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80">
                    <a:moveTo>
                      <a:pt x="0" y="380"/>
                    </a:moveTo>
                    <a:lnTo>
                      <a:pt x="15" y="380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2" name="Freeform 329"/>
              <p:cNvSpPr>
                <a:spLocks/>
              </p:cNvSpPr>
              <p:nvPr/>
            </p:nvSpPr>
            <p:spPr bwMode="auto">
              <a:xfrm>
                <a:off x="3810000" y="6769103"/>
                <a:ext cx="223838" cy="579438"/>
              </a:xfrm>
              <a:custGeom>
                <a:avLst/>
                <a:gdLst>
                  <a:gd name="T0" fmla="*/ 0 w 147"/>
                  <a:gd name="T1" fmla="*/ 0 h 380"/>
                  <a:gd name="T2" fmla="*/ 66 w 147"/>
                  <a:gd name="T3" fmla="*/ 0 h 380"/>
                  <a:gd name="T4" fmla="*/ 134 w 147"/>
                  <a:gd name="T5" fmla="*/ 380 h 380"/>
                  <a:gd name="T6" fmla="*/ 147 w 147"/>
                  <a:gd name="T7" fmla="*/ 38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80">
                    <a:moveTo>
                      <a:pt x="0" y="0"/>
                    </a:moveTo>
                    <a:lnTo>
                      <a:pt x="66" y="0"/>
                    </a:lnTo>
                    <a:lnTo>
                      <a:pt x="134" y="380"/>
                    </a:lnTo>
                    <a:lnTo>
                      <a:pt x="147" y="380"/>
                    </a:lnTo>
                  </a:path>
                </a:pathLst>
              </a:custGeom>
              <a:noFill/>
              <a:ln w="5">
                <a:solidFill>
                  <a:srgbClr val="8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3" name="Rectangle 330"/>
              <p:cNvSpPr>
                <a:spLocks noChangeArrowheads="1"/>
              </p:cNvSpPr>
              <p:nvPr/>
            </p:nvSpPr>
            <p:spPr bwMode="auto">
              <a:xfrm>
                <a:off x="4054475" y="7385054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At5g14030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4" name="Rectangle 331"/>
              <p:cNvSpPr>
                <a:spLocks noChangeArrowheads="1"/>
              </p:cNvSpPr>
              <p:nvPr/>
            </p:nvSpPr>
            <p:spPr bwMode="auto">
              <a:xfrm>
                <a:off x="3498850" y="7388229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117.9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Freeform 332"/>
              <p:cNvSpPr>
                <a:spLocks/>
              </p:cNvSpPr>
              <p:nvPr/>
            </p:nvSpPr>
            <p:spPr bwMode="auto">
              <a:xfrm>
                <a:off x="3675063" y="6815140"/>
                <a:ext cx="127000" cy="604838"/>
              </a:xfrm>
              <a:custGeom>
                <a:avLst/>
                <a:gdLst>
                  <a:gd name="T0" fmla="*/ 0 w 83"/>
                  <a:gd name="T1" fmla="*/ 397 h 397"/>
                  <a:gd name="T2" fmla="*/ 15 w 83"/>
                  <a:gd name="T3" fmla="*/ 397 h 397"/>
                  <a:gd name="T4" fmla="*/ 83 w 83"/>
                  <a:gd name="T5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397">
                    <a:moveTo>
                      <a:pt x="0" y="397"/>
                    </a:moveTo>
                    <a:lnTo>
                      <a:pt x="15" y="397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6" name="Freeform 333"/>
              <p:cNvSpPr>
                <a:spLocks/>
              </p:cNvSpPr>
              <p:nvPr/>
            </p:nvSpPr>
            <p:spPr bwMode="auto">
              <a:xfrm>
                <a:off x="3810000" y="6815140"/>
                <a:ext cx="223838" cy="604838"/>
              </a:xfrm>
              <a:custGeom>
                <a:avLst/>
                <a:gdLst>
                  <a:gd name="T0" fmla="*/ 0 w 147"/>
                  <a:gd name="T1" fmla="*/ 0 h 397"/>
                  <a:gd name="T2" fmla="*/ 66 w 147"/>
                  <a:gd name="T3" fmla="*/ 0 h 397"/>
                  <a:gd name="T4" fmla="*/ 134 w 147"/>
                  <a:gd name="T5" fmla="*/ 397 h 397"/>
                  <a:gd name="T6" fmla="*/ 147 w 147"/>
                  <a:gd name="T7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397">
                    <a:moveTo>
                      <a:pt x="0" y="0"/>
                    </a:moveTo>
                    <a:lnTo>
                      <a:pt x="66" y="0"/>
                    </a:lnTo>
                    <a:lnTo>
                      <a:pt x="134" y="397"/>
                    </a:lnTo>
                    <a:lnTo>
                      <a:pt x="147" y="397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27" name="Rectangle 334"/>
              <p:cNvSpPr>
                <a:spLocks noChangeArrowheads="1"/>
              </p:cNvSpPr>
              <p:nvPr/>
            </p:nvSpPr>
            <p:spPr bwMode="auto">
              <a:xfrm>
                <a:off x="4054475" y="7456490"/>
                <a:ext cx="33502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p65t71h400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8" name="Rectangle 335"/>
              <p:cNvSpPr>
                <a:spLocks noChangeArrowheads="1"/>
              </p:cNvSpPr>
              <p:nvPr/>
            </p:nvSpPr>
            <p:spPr bwMode="auto">
              <a:xfrm>
                <a:off x="3498850" y="7459666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125.8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9" name="Freeform 336"/>
              <p:cNvSpPr>
                <a:spLocks/>
              </p:cNvSpPr>
              <p:nvPr/>
            </p:nvSpPr>
            <p:spPr bwMode="auto">
              <a:xfrm>
                <a:off x="3675063" y="7175503"/>
                <a:ext cx="127000" cy="315913"/>
              </a:xfrm>
              <a:custGeom>
                <a:avLst/>
                <a:gdLst>
                  <a:gd name="T0" fmla="*/ 0 w 83"/>
                  <a:gd name="T1" fmla="*/ 207 h 207"/>
                  <a:gd name="T2" fmla="*/ 15 w 83"/>
                  <a:gd name="T3" fmla="*/ 207 h 207"/>
                  <a:gd name="T4" fmla="*/ 83 w 83"/>
                  <a:gd name="T5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7">
                    <a:moveTo>
                      <a:pt x="0" y="207"/>
                    </a:moveTo>
                    <a:lnTo>
                      <a:pt x="15" y="207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0" name="Freeform 337"/>
              <p:cNvSpPr>
                <a:spLocks/>
              </p:cNvSpPr>
              <p:nvPr/>
            </p:nvSpPr>
            <p:spPr bwMode="auto">
              <a:xfrm>
                <a:off x="3810000" y="7175503"/>
                <a:ext cx="223838" cy="315913"/>
              </a:xfrm>
              <a:custGeom>
                <a:avLst/>
                <a:gdLst>
                  <a:gd name="T0" fmla="*/ 0 w 147"/>
                  <a:gd name="T1" fmla="*/ 0 h 207"/>
                  <a:gd name="T2" fmla="*/ 66 w 147"/>
                  <a:gd name="T3" fmla="*/ 0 h 207"/>
                  <a:gd name="T4" fmla="*/ 134 w 147"/>
                  <a:gd name="T5" fmla="*/ 207 h 207"/>
                  <a:gd name="T6" fmla="*/ 147 w 147"/>
                  <a:gd name="T7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7">
                    <a:moveTo>
                      <a:pt x="0" y="0"/>
                    </a:moveTo>
                    <a:lnTo>
                      <a:pt x="66" y="0"/>
                    </a:lnTo>
                    <a:lnTo>
                      <a:pt x="134" y="207"/>
                    </a:lnTo>
                    <a:lnTo>
                      <a:pt x="147" y="207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1" name="Rectangle 338"/>
              <p:cNvSpPr>
                <a:spLocks noChangeArrowheads="1"/>
              </p:cNvSpPr>
              <p:nvPr/>
            </p:nvSpPr>
            <p:spPr bwMode="auto">
              <a:xfrm>
                <a:off x="4054475" y="7527929"/>
                <a:ext cx="343043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At5g09310a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2" name="Rectangle 339"/>
              <p:cNvSpPr>
                <a:spLocks noChangeArrowheads="1"/>
              </p:cNvSpPr>
              <p:nvPr/>
            </p:nvSpPr>
            <p:spPr bwMode="auto">
              <a:xfrm>
                <a:off x="3498850" y="7531103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127.3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Freeform 340"/>
              <p:cNvSpPr>
                <a:spLocks/>
              </p:cNvSpPr>
              <p:nvPr/>
            </p:nvSpPr>
            <p:spPr bwMode="auto">
              <a:xfrm>
                <a:off x="3675063" y="7245353"/>
                <a:ext cx="127000" cy="317500"/>
              </a:xfrm>
              <a:custGeom>
                <a:avLst/>
                <a:gdLst>
                  <a:gd name="T0" fmla="*/ 0 w 83"/>
                  <a:gd name="T1" fmla="*/ 209 h 209"/>
                  <a:gd name="T2" fmla="*/ 15 w 83"/>
                  <a:gd name="T3" fmla="*/ 209 h 209"/>
                  <a:gd name="T4" fmla="*/ 83 w 83"/>
                  <a:gd name="T5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209">
                    <a:moveTo>
                      <a:pt x="0" y="209"/>
                    </a:moveTo>
                    <a:lnTo>
                      <a:pt x="15" y="209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4" name="Freeform 341"/>
              <p:cNvSpPr>
                <a:spLocks/>
              </p:cNvSpPr>
              <p:nvPr/>
            </p:nvSpPr>
            <p:spPr bwMode="auto">
              <a:xfrm>
                <a:off x="3810000" y="7245353"/>
                <a:ext cx="223838" cy="317500"/>
              </a:xfrm>
              <a:custGeom>
                <a:avLst/>
                <a:gdLst>
                  <a:gd name="T0" fmla="*/ 0 w 147"/>
                  <a:gd name="T1" fmla="*/ 0 h 209"/>
                  <a:gd name="T2" fmla="*/ 66 w 147"/>
                  <a:gd name="T3" fmla="*/ 0 h 209"/>
                  <a:gd name="T4" fmla="*/ 134 w 147"/>
                  <a:gd name="T5" fmla="*/ 209 h 209"/>
                  <a:gd name="T6" fmla="*/ 147 w 147"/>
                  <a:gd name="T7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209">
                    <a:moveTo>
                      <a:pt x="0" y="0"/>
                    </a:moveTo>
                    <a:lnTo>
                      <a:pt x="66" y="0"/>
                    </a:lnTo>
                    <a:lnTo>
                      <a:pt x="134" y="209"/>
                    </a:lnTo>
                    <a:lnTo>
                      <a:pt x="147" y="209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5" name="Rectangle 342"/>
              <p:cNvSpPr>
                <a:spLocks noChangeArrowheads="1"/>
              </p:cNvSpPr>
              <p:nvPr/>
            </p:nvSpPr>
            <p:spPr bwMode="auto">
              <a:xfrm>
                <a:off x="4054475" y="7599366"/>
                <a:ext cx="33983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At5g07690c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343"/>
              <p:cNvSpPr>
                <a:spLocks noChangeArrowheads="1"/>
              </p:cNvSpPr>
              <p:nvPr/>
            </p:nvSpPr>
            <p:spPr bwMode="auto">
              <a:xfrm>
                <a:off x="3498850" y="7602541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129.3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7" name="Freeform 344"/>
              <p:cNvSpPr>
                <a:spLocks/>
              </p:cNvSpPr>
              <p:nvPr/>
            </p:nvSpPr>
            <p:spPr bwMode="auto">
              <a:xfrm>
                <a:off x="3675063" y="7335840"/>
                <a:ext cx="127000" cy="298450"/>
              </a:xfrm>
              <a:custGeom>
                <a:avLst/>
                <a:gdLst>
                  <a:gd name="T0" fmla="*/ 0 w 83"/>
                  <a:gd name="T1" fmla="*/ 196 h 196"/>
                  <a:gd name="T2" fmla="*/ 15 w 83"/>
                  <a:gd name="T3" fmla="*/ 196 h 196"/>
                  <a:gd name="T4" fmla="*/ 83 w 83"/>
                  <a:gd name="T5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96">
                    <a:moveTo>
                      <a:pt x="0" y="196"/>
                    </a:moveTo>
                    <a:lnTo>
                      <a:pt x="15" y="196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8" name="Freeform 345"/>
              <p:cNvSpPr>
                <a:spLocks/>
              </p:cNvSpPr>
              <p:nvPr/>
            </p:nvSpPr>
            <p:spPr bwMode="auto">
              <a:xfrm>
                <a:off x="3810000" y="7335840"/>
                <a:ext cx="223838" cy="298450"/>
              </a:xfrm>
              <a:custGeom>
                <a:avLst/>
                <a:gdLst>
                  <a:gd name="T0" fmla="*/ 0 w 147"/>
                  <a:gd name="T1" fmla="*/ 0 h 196"/>
                  <a:gd name="T2" fmla="*/ 66 w 147"/>
                  <a:gd name="T3" fmla="*/ 0 h 196"/>
                  <a:gd name="T4" fmla="*/ 134 w 147"/>
                  <a:gd name="T5" fmla="*/ 196 h 196"/>
                  <a:gd name="T6" fmla="*/ 147 w 147"/>
                  <a:gd name="T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96">
                    <a:moveTo>
                      <a:pt x="0" y="0"/>
                    </a:moveTo>
                    <a:lnTo>
                      <a:pt x="66" y="0"/>
                    </a:lnTo>
                    <a:lnTo>
                      <a:pt x="134" y="196"/>
                    </a:lnTo>
                    <a:lnTo>
                      <a:pt x="147" y="196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39" name="Rectangle 346"/>
              <p:cNvSpPr>
                <a:spLocks noChangeArrowheads="1"/>
              </p:cNvSpPr>
              <p:nvPr/>
            </p:nvSpPr>
            <p:spPr bwMode="auto">
              <a:xfrm>
                <a:off x="4054475" y="7670803"/>
                <a:ext cx="33502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p53t82h195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0" name="Rectangle 347"/>
              <p:cNvSpPr>
                <a:spLocks noChangeArrowheads="1"/>
              </p:cNvSpPr>
              <p:nvPr/>
            </p:nvSpPr>
            <p:spPr bwMode="auto">
              <a:xfrm>
                <a:off x="4408488" y="7670803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At5g02120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348"/>
              <p:cNvSpPr>
                <a:spLocks noChangeArrowheads="1"/>
              </p:cNvSpPr>
              <p:nvPr/>
            </p:nvSpPr>
            <p:spPr bwMode="auto">
              <a:xfrm>
                <a:off x="4733925" y="7670803"/>
                <a:ext cx="307777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At5g01220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2" name="Rectangle 349"/>
              <p:cNvSpPr>
                <a:spLocks noChangeArrowheads="1"/>
              </p:cNvSpPr>
              <p:nvPr/>
            </p:nvSpPr>
            <p:spPr bwMode="auto">
              <a:xfrm>
                <a:off x="3498850" y="7673978"/>
                <a:ext cx="158698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132.2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3" name="Freeform 350"/>
              <p:cNvSpPr>
                <a:spLocks/>
              </p:cNvSpPr>
              <p:nvPr/>
            </p:nvSpPr>
            <p:spPr bwMode="auto">
              <a:xfrm>
                <a:off x="3675063" y="7469190"/>
                <a:ext cx="127000" cy="238125"/>
              </a:xfrm>
              <a:custGeom>
                <a:avLst/>
                <a:gdLst>
                  <a:gd name="T0" fmla="*/ 0 w 83"/>
                  <a:gd name="T1" fmla="*/ 156 h 156"/>
                  <a:gd name="T2" fmla="*/ 15 w 83"/>
                  <a:gd name="T3" fmla="*/ 156 h 156"/>
                  <a:gd name="T4" fmla="*/ 83 w 83"/>
                  <a:gd name="T5" fmla="*/ 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156">
                    <a:moveTo>
                      <a:pt x="0" y="156"/>
                    </a:moveTo>
                    <a:lnTo>
                      <a:pt x="15" y="156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4" name="Freeform 351"/>
              <p:cNvSpPr>
                <a:spLocks/>
              </p:cNvSpPr>
              <p:nvPr/>
            </p:nvSpPr>
            <p:spPr bwMode="auto">
              <a:xfrm>
                <a:off x="3810000" y="7469190"/>
                <a:ext cx="223838" cy="238125"/>
              </a:xfrm>
              <a:custGeom>
                <a:avLst/>
                <a:gdLst>
                  <a:gd name="T0" fmla="*/ 0 w 147"/>
                  <a:gd name="T1" fmla="*/ 0 h 156"/>
                  <a:gd name="T2" fmla="*/ 66 w 147"/>
                  <a:gd name="T3" fmla="*/ 0 h 156"/>
                  <a:gd name="T4" fmla="*/ 134 w 147"/>
                  <a:gd name="T5" fmla="*/ 156 h 156"/>
                  <a:gd name="T6" fmla="*/ 147 w 147"/>
                  <a:gd name="T7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156">
                    <a:moveTo>
                      <a:pt x="0" y="0"/>
                    </a:moveTo>
                    <a:lnTo>
                      <a:pt x="66" y="0"/>
                    </a:lnTo>
                    <a:lnTo>
                      <a:pt x="134" y="156"/>
                    </a:lnTo>
                    <a:lnTo>
                      <a:pt x="147" y="156"/>
                    </a:lnTo>
                  </a:path>
                </a:pathLst>
              </a:custGeom>
              <a:noFill/>
              <a:ln w="5">
                <a:solidFill>
                  <a:srgbClr val="8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245" name="Line 352"/>
              <p:cNvSpPr>
                <a:spLocks noChangeShapeType="1"/>
              </p:cNvSpPr>
              <p:nvPr/>
            </p:nvSpPr>
            <p:spPr bwMode="auto">
              <a:xfrm>
                <a:off x="4037013" y="7680328"/>
                <a:ext cx="0" cy="49213"/>
              </a:xfrm>
              <a:prstGeom prst="line">
                <a:avLst/>
              </a:pr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sp>
          <p:nvSpPr>
            <p:cNvPr id="282" name="Line 389"/>
            <p:cNvSpPr>
              <a:spLocks noChangeShapeType="1"/>
            </p:cNvSpPr>
            <p:nvPr/>
          </p:nvSpPr>
          <p:spPr bwMode="auto">
            <a:xfrm>
              <a:off x="6318251" y="1423996"/>
              <a:ext cx="0" cy="0"/>
            </a:xfrm>
            <a:prstGeom prst="line">
              <a:avLst/>
            </a:prstGeom>
            <a:noFill/>
            <a:ln w="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cxnSp>
          <p:nvCxnSpPr>
            <p:cNvPr id="1089" name="Straight Connector 1088"/>
            <p:cNvCxnSpPr/>
            <p:nvPr/>
          </p:nvCxnSpPr>
          <p:spPr bwMode="auto">
            <a:xfrm flipV="1">
              <a:off x="5160740" y="6018536"/>
              <a:ext cx="563203" cy="469587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90" name="Straight Connector 1089"/>
            <p:cNvCxnSpPr/>
            <p:nvPr/>
          </p:nvCxnSpPr>
          <p:spPr bwMode="auto">
            <a:xfrm>
              <a:off x="5151215" y="7134231"/>
              <a:ext cx="566165" cy="29247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2" name="Group 1"/>
            <p:cNvGrpSpPr/>
            <p:nvPr/>
          </p:nvGrpSpPr>
          <p:grpSpPr>
            <a:xfrm>
              <a:off x="5717380" y="5911427"/>
              <a:ext cx="807963" cy="1612901"/>
              <a:chOff x="5717380" y="5626874"/>
              <a:chExt cx="807963" cy="1612901"/>
            </a:xfrm>
          </p:grpSpPr>
          <p:sp>
            <p:nvSpPr>
              <p:cNvPr id="1092" name="Line 15"/>
              <p:cNvSpPr>
                <a:spLocks noChangeShapeType="1"/>
              </p:cNvSpPr>
              <p:nvPr/>
            </p:nvSpPr>
            <p:spPr bwMode="auto">
              <a:xfrm rot="16200000">
                <a:off x="5822406" y="6007874"/>
                <a:ext cx="711200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1095" name="Line 27"/>
              <p:cNvSpPr>
                <a:spLocks noChangeShapeType="1"/>
              </p:cNvSpPr>
              <p:nvPr/>
            </p:nvSpPr>
            <p:spPr bwMode="auto">
              <a:xfrm rot="16200000">
                <a:off x="6006238" y="6527116"/>
                <a:ext cx="574415" cy="2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1099" name="Line 31"/>
              <p:cNvSpPr>
                <a:spLocks noChangeShapeType="1"/>
              </p:cNvSpPr>
              <p:nvPr/>
            </p:nvSpPr>
            <p:spPr bwMode="auto">
              <a:xfrm rot="16200000" flipV="1">
                <a:off x="6070252" y="6873135"/>
                <a:ext cx="620566" cy="1587"/>
              </a:xfrm>
              <a:prstGeom prst="line">
                <a:avLst/>
              </a:prstGeom>
              <a:noFill/>
              <a:ln w="9525">
                <a:solidFill>
                  <a:srgbClr val="F250CF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cxnSp>
            <p:nvCxnSpPr>
              <p:cNvPr id="1103" name="Straight Arrow Connector 2049"/>
              <p:cNvCxnSpPr/>
              <p:nvPr/>
            </p:nvCxnSpPr>
            <p:spPr bwMode="auto">
              <a:xfrm>
                <a:off x="5784268" y="5626874"/>
                <a:ext cx="0" cy="1612901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104" name="TextBox 227"/>
              <p:cNvSpPr txBox="1">
                <a:spLocks noChangeArrowheads="1"/>
              </p:cNvSpPr>
              <p:nvPr/>
            </p:nvSpPr>
            <p:spPr bwMode="auto">
              <a:xfrm>
                <a:off x="5723943" y="5972949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At5g15680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1105" name="TextBox 228"/>
              <p:cNvSpPr txBox="1">
                <a:spLocks noChangeArrowheads="1"/>
              </p:cNvSpPr>
              <p:nvPr/>
            </p:nvSpPr>
            <p:spPr bwMode="auto">
              <a:xfrm>
                <a:off x="5723943" y="6342837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C000"/>
                    </a:solidFill>
                    <a:latin typeface="+mn-lt"/>
                  </a:rPr>
                  <a:t>At5g15230</a:t>
                </a:r>
                <a:endParaRPr lang="en-IN" sz="600" dirty="0">
                  <a:solidFill>
                    <a:srgbClr val="FFC000"/>
                  </a:solidFill>
                  <a:latin typeface="+mn-lt"/>
                </a:endParaRPr>
              </a:p>
            </p:txBody>
          </p:sp>
          <p:sp>
            <p:nvSpPr>
              <p:cNvPr id="1106" name="TextBox 229"/>
              <p:cNvSpPr txBox="1">
                <a:spLocks noChangeArrowheads="1"/>
              </p:cNvSpPr>
              <p:nvPr/>
            </p:nvSpPr>
            <p:spPr bwMode="auto">
              <a:xfrm>
                <a:off x="5717380" y="6820204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33CC"/>
                    </a:solidFill>
                    <a:latin typeface="+mn-lt"/>
                  </a:rPr>
                  <a:t>At5g14640</a:t>
                </a:r>
                <a:endParaRPr lang="en-IN" sz="600" dirty="0">
                  <a:solidFill>
                    <a:srgbClr val="FF33CC"/>
                  </a:solidFill>
                  <a:latin typeface="+mn-lt"/>
                </a:endParaRPr>
              </a:p>
            </p:txBody>
          </p:sp>
          <p:sp>
            <p:nvSpPr>
              <p:cNvPr id="1074" name="Text Box 18"/>
              <p:cNvSpPr txBox="1">
                <a:spLocks noChangeArrowheads="1"/>
              </p:cNvSpPr>
              <p:nvPr/>
            </p:nvSpPr>
            <p:spPr bwMode="auto">
              <a:xfrm rot="16200000">
                <a:off x="5971697" y="5938517"/>
                <a:ext cx="516488" cy="1846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B116O23</a:t>
                </a:r>
              </a:p>
            </p:txBody>
          </p:sp>
          <p:sp>
            <p:nvSpPr>
              <p:cNvPr id="1075" name="Text Box 30"/>
              <p:cNvSpPr txBox="1">
                <a:spLocks noChangeArrowheads="1"/>
              </p:cNvSpPr>
              <p:nvPr/>
            </p:nvSpPr>
            <p:spPr bwMode="auto">
              <a:xfrm rot="16200000">
                <a:off x="6128499" y="6344416"/>
                <a:ext cx="46519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FFC000"/>
                    </a:solidFill>
                    <a:latin typeface="Arial" charset="0"/>
                  </a:rPr>
                  <a:t>B23P05</a:t>
                </a:r>
                <a:endParaRPr lang="en-US" sz="600" b="1" dirty="0">
                  <a:solidFill>
                    <a:srgbClr val="FFC000"/>
                  </a:solidFill>
                  <a:latin typeface="Arial" charset="0"/>
                </a:endParaRPr>
              </a:p>
            </p:txBody>
          </p:sp>
          <p:sp>
            <p:nvSpPr>
              <p:cNvPr id="1077" name="Text Box 34"/>
              <p:cNvSpPr txBox="1">
                <a:spLocks noChangeArrowheads="1"/>
              </p:cNvSpPr>
              <p:nvPr/>
            </p:nvSpPr>
            <p:spPr bwMode="auto">
              <a:xfrm rot="16200000">
                <a:off x="6204658" y="6796927"/>
                <a:ext cx="457380" cy="1839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250CF"/>
                    </a:solidFill>
                    <a:latin typeface="Arial" charset="0"/>
                  </a:rPr>
                  <a:t>B53J21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148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AutoShape 300"/>
          <p:cNvSpPr>
            <a:spLocks noChangeAspect="1" noChangeArrowheads="1" noTextEdit="1"/>
          </p:cNvSpPr>
          <p:nvPr/>
        </p:nvSpPr>
        <p:spPr bwMode="auto">
          <a:xfrm>
            <a:off x="-1268413" y="1528765"/>
            <a:ext cx="491331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pSp>
        <p:nvGrpSpPr>
          <p:cNvPr id="99" name="Group 98"/>
          <p:cNvGrpSpPr/>
          <p:nvPr/>
        </p:nvGrpSpPr>
        <p:grpSpPr>
          <a:xfrm>
            <a:off x="332656" y="1167883"/>
            <a:ext cx="2880319" cy="4595243"/>
            <a:chOff x="332656" y="1167883"/>
            <a:chExt cx="2880319" cy="4595243"/>
          </a:xfrm>
        </p:grpSpPr>
        <p:grpSp>
          <p:nvGrpSpPr>
            <p:cNvPr id="630" name="Group 629"/>
            <p:cNvGrpSpPr/>
            <p:nvPr/>
          </p:nvGrpSpPr>
          <p:grpSpPr>
            <a:xfrm>
              <a:off x="332656" y="1167883"/>
              <a:ext cx="1616323" cy="4595243"/>
              <a:chOff x="-1611560" y="545083"/>
              <a:chExt cx="1616323" cy="4595242"/>
            </a:xfrm>
          </p:grpSpPr>
          <p:sp>
            <p:nvSpPr>
              <p:cNvPr id="329" name="TextBox 328"/>
              <p:cNvSpPr txBox="1"/>
              <p:nvPr/>
            </p:nvSpPr>
            <p:spPr>
              <a:xfrm>
                <a:off x="-1107504" y="545083"/>
                <a:ext cx="78233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LG A10</a:t>
                </a:r>
                <a:endParaRPr lang="en-IN" sz="14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30" name="Rectangle 329"/>
              <p:cNvSpPr/>
              <p:nvPr/>
            </p:nvSpPr>
            <p:spPr>
              <a:xfrm>
                <a:off x="-1395536" y="2554358"/>
                <a:ext cx="72008" cy="2303999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331" name="Rectangle 330"/>
              <p:cNvSpPr/>
              <p:nvPr/>
            </p:nvSpPr>
            <p:spPr>
              <a:xfrm>
                <a:off x="-1395536" y="2233442"/>
                <a:ext cx="72008" cy="1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332" name="Rectangle 331"/>
              <p:cNvSpPr/>
              <p:nvPr/>
            </p:nvSpPr>
            <p:spPr>
              <a:xfrm>
                <a:off x="-1395536" y="1686527"/>
                <a:ext cx="72008" cy="216000"/>
              </a:xfrm>
              <a:prstGeom prst="rect">
                <a:avLst/>
              </a:prstGeom>
              <a:solidFill>
                <a:srgbClr val="00B05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Rectangle 332"/>
              <p:cNvSpPr/>
              <p:nvPr/>
            </p:nvSpPr>
            <p:spPr>
              <a:xfrm>
                <a:off x="-1395536" y="3160020"/>
                <a:ext cx="72008" cy="18000"/>
              </a:xfrm>
              <a:prstGeom prst="rect">
                <a:avLst/>
              </a:prstGeom>
              <a:solidFill>
                <a:srgbClr val="00B05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334" name="TextBox 333"/>
              <p:cNvSpPr txBox="1"/>
              <p:nvPr/>
            </p:nvSpPr>
            <p:spPr>
              <a:xfrm>
                <a:off x="-1611560" y="1700808"/>
                <a:ext cx="253596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A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-1395536" y="2123911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w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-1611560" y="3573017"/>
                <a:ext cx="25840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TextBox 336"/>
              <p:cNvSpPr txBox="1"/>
              <p:nvPr/>
            </p:nvSpPr>
            <p:spPr>
              <a:xfrm>
                <a:off x="-1395536" y="3055251"/>
                <a:ext cx="2423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latin typeface="Arial" pitchFamily="34" charset="0"/>
                    <a:cs typeface="Arial" pitchFamily="34" charset="0"/>
                  </a:rPr>
                  <a:t>e</a:t>
                </a:r>
                <a:endParaRPr lang="en-IN" sz="8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Rectangle 337"/>
              <p:cNvSpPr/>
              <p:nvPr/>
            </p:nvSpPr>
            <p:spPr>
              <a:xfrm>
                <a:off x="-1395536" y="5013176"/>
                <a:ext cx="72008" cy="18000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400">
                  <a:ln>
                    <a:solidFill>
                      <a:srgbClr val="EA3AC4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41" name="Group 502"/>
              <p:cNvGrpSpPr>
                <a:grpSpLocks/>
              </p:cNvGrpSpPr>
              <p:nvPr/>
            </p:nvGrpSpPr>
            <p:grpSpPr bwMode="auto">
              <a:xfrm>
                <a:off x="-1214438" y="1558925"/>
                <a:ext cx="1219201" cy="3581400"/>
                <a:chOff x="-765" y="982"/>
                <a:chExt cx="768" cy="2256"/>
              </a:xfrm>
            </p:grpSpPr>
            <p:sp>
              <p:nvSpPr>
                <p:cNvPr id="430" name="AutoShape 302"/>
                <p:cNvSpPr>
                  <a:spLocks noChangeArrowheads="1"/>
                </p:cNvSpPr>
                <p:nvPr/>
              </p:nvSpPr>
              <p:spPr bwMode="auto">
                <a:xfrm>
                  <a:off x="-596" y="1002"/>
                  <a:ext cx="68" cy="2236"/>
                </a:xfrm>
                <a:prstGeom prst="roundRect">
                  <a:avLst>
                    <a:gd name="adj" fmla="val 50000"/>
                  </a:avLst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1" name="Rectangle 303"/>
                <p:cNvSpPr>
                  <a:spLocks noChangeArrowheads="1"/>
                </p:cNvSpPr>
                <p:nvPr/>
              </p:nvSpPr>
              <p:spPr bwMode="auto">
                <a:xfrm>
                  <a:off x="-437" y="982"/>
                  <a:ext cx="233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e34m43h119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2" name="Rectangle 304"/>
                <p:cNvSpPr>
                  <a:spLocks noChangeArrowheads="1"/>
                </p:cNvSpPr>
                <p:nvPr/>
              </p:nvSpPr>
              <p:spPr bwMode="auto">
                <a:xfrm>
                  <a:off x="-743" y="983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3" name="Freeform 305"/>
                <p:cNvSpPr>
                  <a:spLocks/>
                </p:cNvSpPr>
                <p:nvPr/>
              </p:nvSpPr>
              <p:spPr bwMode="auto">
                <a:xfrm>
                  <a:off x="-676" y="1004"/>
                  <a:ext cx="80" cy="31"/>
                </a:xfrm>
                <a:custGeom>
                  <a:avLst/>
                  <a:gdLst>
                    <a:gd name="T0" fmla="*/ 0 w 83"/>
                    <a:gd name="T1" fmla="*/ 0 h 33"/>
                    <a:gd name="T2" fmla="*/ 15 w 83"/>
                    <a:gd name="T3" fmla="*/ 0 h 33"/>
                    <a:gd name="T4" fmla="*/ 83 w 83"/>
                    <a:gd name="T5" fmla="*/ 33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4" name="Freeform 306"/>
                <p:cNvSpPr>
                  <a:spLocks/>
                </p:cNvSpPr>
                <p:nvPr/>
              </p:nvSpPr>
              <p:spPr bwMode="auto">
                <a:xfrm>
                  <a:off x="-591" y="1004"/>
                  <a:ext cx="141" cy="31"/>
                </a:xfrm>
                <a:custGeom>
                  <a:avLst/>
                  <a:gdLst>
                    <a:gd name="T0" fmla="*/ 0 w 147"/>
                    <a:gd name="T1" fmla="*/ 33 h 33"/>
                    <a:gd name="T2" fmla="*/ 66 w 147"/>
                    <a:gd name="T3" fmla="*/ 33 h 33"/>
                    <a:gd name="T4" fmla="*/ 134 w 147"/>
                    <a:gd name="T5" fmla="*/ 0 h 33"/>
                    <a:gd name="T6" fmla="*/ 147 w 147"/>
                    <a:gd name="T7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3">
                      <a:moveTo>
                        <a:pt x="0" y="33"/>
                      </a:moveTo>
                      <a:lnTo>
                        <a:pt x="66" y="3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5" name="Rectangle 307"/>
                <p:cNvSpPr>
                  <a:spLocks noChangeArrowheads="1"/>
                </p:cNvSpPr>
                <p:nvPr/>
              </p:nvSpPr>
              <p:spPr bwMode="auto">
                <a:xfrm>
                  <a:off x="-437" y="1027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BrgMS334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6" name="Rectangle 308"/>
                <p:cNvSpPr>
                  <a:spLocks noChangeArrowheads="1"/>
                </p:cNvSpPr>
                <p:nvPr/>
              </p:nvSpPr>
              <p:spPr bwMode="auto">
                <a:xfrm>
                  <a:off x="-743" y="1029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37" name="Freeform 309"/>
                <p:cNvSpPr>
                  <a:spLocks/>
                </p:cNvSpPr>
                <p:nvPr/>
              </p:nvSpPr>
              <p:spPr bwMode="auto">
                <a:xfrm>
                  <a:off x="-676" y="1044"/>
                  <a:ext cx="80" cy="5"/>
                </a:xfrm>
                <a:custGeom>
                  <a:avLst/>
                  <a:gdLst>
                    <a:gd name="T0" fmla="*/ 0 w 83"/>
                    <a:gd name="T1" fmla="*/ 5 h 5"/>
                    <a:gd name="T2" fmla="*/ 15 w 83"/>
                    <a:gd name="T3" fmla="*/ 5 h 5"/>
                    <a:gd name="T4" fmla="*/ 83 w 83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">
                      <a:moveTo>
                        <a:pt x="0" y="5"/>
                      </a:moveTo>
                      <a:lnTo>
                        <a:pt x="15" y="5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8" name="Freeform 310"/>
                <p:cNvSpPr>
                  <a:spLocks/>
                </p:cNvSpPr>
                <p:nvPr/>
              </p:nvSpPr>
              <p:spPr bwMode="auto">
                <a:xfrm>
                  <a:off x="-591" y="1044"/>
                  <a:ext cx="141" cy="5"/>
                </a:xfrm>
                <a:custGeom>
                  <a:avLst/>
                  <a:gdLst>
                    <a:gd name="T0" fmla="*/ 0 w 147"/>
                    <a:gd name="T1" fmla="*/ 0 h 5"/>
                    <a:gd name="T2" fmla="*/ 66 w 147"/>
                    <a:gd name="T3" fmla="*/ 0 h 5"/>
                    <a:gd name="T4" fmla="*/ 134 w 147"/>
                    <a:gd name="T5" fmla="*/ 5 h 5"/>
                    <a:gd name="T6" fmla="*/ 147 w 147"/>
                    <a:gd name="T7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5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5"/>
                      </a:lnTo>
                      <a:lnTo>
                        <a:pt x="147" y="5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9" name="Rectangle 311"/>
                <p:cNvSpPr>
                  <a:spLocks noChangeArrowheads="1"/>
                </p:cNvSpPr>
                <p:nvPr/>
              </p:nvSpPr>
              <p:spPr bwMode="auto">
                <a:xfrm>
                  <a:off x="-437" y="1072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At1g02870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0" name="Rectangle 312"/>
                <p:cNvSpPr>
                  <a:spLocks noChangeArrowheads="1"/>
                </p:cNvSpPr>
                <p:nvPr/>
              </p:nvSpPr>
              <p:spPr bwMode="auto">
                <a:xfrm>
                  <a:off x="-743" y="1074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0.9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1" name="Freeform 313"/>
                <p:cNvSpPr>
                  <a:spLocks/>
                </p:cNvSpPr>
                <p:nvPr/>
              </p:nvSpPr>
              <p:spPr bwMode="auto">
                <a:xfrm>
                  <a:off x="-676" y="1061"/>
                  <a:ext cx="80" cy="33"/>
                </a:xfrm>
                <a:custGeom>
                  <a:avLst/>
                  <a:gdLst>
                    <a:gd name="T0" fmla="*/ 0 w 83"/>
                    <a:gd name="T1" fmla="*/ 34 h 34"/>
                    <a:gd name="T2" fmla="*/ 15 w 83"/>
                    <a:gd name="T3" fmla="*/ 34 h 34"/>
                    <a:gd name="T4" fmla="*/ 83 w 83"/>
                    <a:gd name="T5" fmla="*/ 0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4">
                      <a:moveTo>
                        <a:pt x="0" y="34"/>
                      </a:moveTo>
                      <a:lnTo>
                        <a:pt x="15" y="3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2" name="Freeform 314"/>
                <p:cNvSpPr>
                  <a:spLocks/>
                </p:cNvSpPr>
                <p:nvPr/>
              </p:nvSpPr>
              <p:spPr bwMode="auto">
                <a:xfrm>
                  <a:off x="-591" y="1061"/>
                  <a:ext cx="141" cy="33"/>
                </a:xfrm>
                <a:custGeom>
                  <a:avLst/>
                  <a:gdLst>
                    <a:gd name="T0" fmla="*/ 0 w 147"/>
                    <a:gd name="T1" fmla="*/ 0 h 34"/>
                    <a:gd name="T2" fmla="*/ 66 w 147"/>
                    <a:gd name="T3" fmla="*/ 0 h 34"/>
                    <a:gd name="T4" fmla="*/ 134 w 147"/>
                    <a:gd name="T5" fmla="*/ 34 h 34"/>
                    <a:gd name="T6" fmla="*/ 147 w 147"/>
                    <a:gd name="T7" fmla="*/ 34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34"/>
                      </a:lnTo>
                      <a:lnTo>
                        <a:pt x="147" y="34"/>
                      </a:lnTo>
                    </a:path>
                  </a:pathLst>
                </a:custGeom>
                <a:noFill/>
                <a:ln w="5">
                  <a:solidFill>
                    <a:srgbClr val="008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3" name="Rectangle 315"/>
                <p:cNvSpPr>
                  <a:spLocks noChangeArrowheads="1"/>
                </p:cNvSpPr>
                <p:nvPr/>
              </p:nvSpPr>
              <p:spPr bwMode="auto">
                <a:xfrm>
                  <a:off x="-437" y="1156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At1g04950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4" name="Rectangle 316"/>
                <p:cNvSpPr>
                  <a:spLocks noChangeArrowheads="1"/>
                </p:cNvSpPr>
                <p:nvPr/>
              </p:nvSpPr>
              <p:spPr bwMode="auto">
                <a:xfrm>
                  <a:off x="-743" y="1158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5" name="Freeform 317"/>
                <p:cNvSpPr>
                  <a:spLocks/>
                </p:cNvSpPr>
                <p:nvPr/>
              </p:nvSpPr>
              <p:spPr bwMode="auto">
                <a:xfrm>
                  <a:off x="-676" y="1178"/>
                  <a:ext cx="80" cy="24"/>
                </a:xfrm>
                <a:custGeom>
                  <a:avLst/>
                  <a:gdLst>
                    <a:gd name="T0" fmla="*/ 0 w 83"/>
                    <a:gd name="T1" fmla="*/ 0 h 25"/>
                    <a:gd name="T2" fmla="*/ 15 w 83"/>
                    <a:gd name="T3" fmla="*/ 0 h 25"/>
                    <a:gd name="T4" fmla="*/ 83 w 83"/>
                    <a:gd name="T5" fmla="*/ 25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6" name="Freeform 318"/>
                <p:cNvSpPr>
                  <a:spLocks/>
                </p:cNvSpPr>
                <p:nvPr/>
              </p:nvSpPr>
              <p:spPr bwMode="auto">
                <a:xfrm>
                  <a:off x="-591" y="1178"/>
                  <a:ext cx="141" cy="24"/>
                </a:xfrm>
                <a:custGeom>
                  <a:avLst/>
                  <a:gdLst>
                    <a:gd name="T0" fmla="*/ 0 w 147"/>
                    <a:gd name="T1" fmla="*/ 25 h 25"/>
                    <a:gd name="T2" fmla="*/ 66 w 147"/>
                    <a:gd name="T3" fmla="*/ 25 h 25"/>
                    <a:gd name="T4" fmla="*/ 134 w 147"/>
                    <a:gd name="T5" fmla="*/ 0 h 25"/>
                    <a:gd name="T6" fmla="*/ 147 w 147"/>
                    <a:gd name="T7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5">
                      <a:moveTo>
                        <a:pt x="0" y="25"/>
                      </a:moveTo>
                      <a:lnTo>
                        <a:pt x="66" y="2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47" name="Rectangle 319"/>
                <p:cNvSpPr>
                  <a:spLocks noChangeArrowheads="1"/>
                </p:cNvSpPr>
                <p:nvPr/>
              </p:nvSpPr>
              <p:spPr bwMode="auto">
                <a:xfrm>
                  <a:off x="-437" y="1201"/>
                  <a:ext cx="18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Na12-E09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8" name="Rectangle 320"/>
                <p:cNvSpPr>
                  <a:spLocks noChangeArrowheads="1"/>
                </p:cNvSpPr>
                <p:nvPr/>
              </p:nvSpPr>
              <p:spPr bwMode="auto">
                <a:xfrm>
                  <a:off x="-743" y="1203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9" name="Freeform 321"/>
                <p:cNvSpPr>
                  <a:spLocks/>
                </p:cNvSpPr>
                <p:nvPr/>
              </p:nvSpPr>
              <p:spPr bwMode="auto">
                <a:xfrm>
                  <a:off x="-676" y="1223"/>
                  <a:ext cx="80" cy="37"/>
                </a:xfrm>
                <a:custGeom>
                  <a:avLst/>
                  <a:gdLst>
                    <a:gd name="T0" fmla="*/ 0 w 83"/>
                    <a:gd name="T1" fmla="*/ 0 h 38"/>
                    <a:gd name="T2" fmla="*/ 15 w 83"/>
                    <a:gd name="T3" fmla="*/ 0 h 38"/>
                    <a:gd name="T4" fmla="*/ 83 w 83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0" name="Freeform 322"/>
                <p:cNvSpPr>
                  <a:spLocks/>
                </p:cNvSpPr>
                <p:nvPr/>
              </p:nvSpPr>
              <p:spPr bwMode="auto">
                <a:xfrm>
                  <a:off x="-591" y="1223"/>
                  <a:ext cx="141" cy="37"/>
                </a:xfrm>
                <a:custGeom>
                  <a:avLst/>
                  <a:gdLst>
                    <a:gd name="T0" fmla="*/ 0 w 147"/>
                    <a:gd name="T1" fmla="*/ 38 h 38"/>
                    <a:gd name="T2" fmla="*/ 66 w 147"/>
                    <a:gd name="T3" fmla="*/ 38 h 38"/>
                    <a:gd name="T4" fmla="*/ 134 w 147"/>
                    <a:gd name="T5" fmla="*/ 0 h 38"/>
                    <a:gd name="T6" fmla="*/ 147 w 147"/>
                    <a:gd name="T7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8">
                      <a:moveTo>
                        <a:pt x="0" y="38"/>
                      </a:moveTo>
                      <a:lnTo>
                        <a:pt x="66" y="3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1" name="Rectangle 323"/>
                <p:cNvSpPr>
                  <a:spLocks noChangeArrowheads="1"/>
                </p:cNvSpPr>
                <p:nvPr/>
              </p:nvSpPr>
              <p:spPr bwMode="auto">
                <a:xfrm>
                  <a:off x="-437" y="1246"/>
                  <a:ext cx="21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e50m32h84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2" name="Rectangle 324"/>
                <p:cNvSpPr>
                  <a:spLocks noChangeArrowheads="1"/>
                </p:cNvSpPr>
                <p:nvPr/>
              </p:nvSpPr>
              <p:spPr bwMode="auto">
                <a:xfrm>
                  <a:off x="-743" y="1248"/>
                  <a:ext cx="5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9.8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3" name="Freeform 325"/>
                <p:cNvSpPr>
                  <a:spLocks/>
                </p:cNvSpPr>
                <p:nvPr/>
              </p:nvSpPr>
              <p:spPr bwMode="auto">
                <a:xfrm>
                  <a:off x="-676" y="1269"/>
                  <a:ext cx="80" cy="49"/>
                </a:xfrm>
                <a:custGeom>
                  <a:avLst/>
                  <a:gdLst>
                    <a:gd name="T0" fmla="*/ 0 w 83"/>
                    <a:gd name="T1" fmla="*/ 0 h 51"/>
                    <a:gd name="T2" fmla="*/ 15 w 83"/>
                    <a:gd name="T3" fmla="*/ 0 h 51"/>
                    <a:gd name="T4" fmla="*/ 83 w 83"/>
                    <a:gd name="T5" fmla="*/ 51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1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51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4" name="Freeform 326"/>
                <p:cNvSpPr>
                  <a:spLocks/>
                </p:cNvSpPr>
                <p:nvPr/>
              </p:nvSpPr>
              <p:spPr bwMode="auto">
                <a:xfrm>
                  <a:off x="-591" y="1269"/>
                  <a:ext cx="141" cy="49"/>
                </a:xfrm>
                <a:custGeom>
                  <a:avLst/>
                  <a:gdLst>
                    <a:gd name="T0" fmla="*/ 0 w 147"/>
                    <a:gd name="T1" fmla="*/ 51 h 51"/>
                    <a:gd name="T2" fmla="*/ 66 w 147"/>
                    <a:gd name="T3" fmla="*/ 51 h 51"/>
                    <a:gd name="T4" fmla="*/ 134 w 147"/>
                    <a:gd name="T5" fmla="*/ 0 h 51"/>
                    <a:gd name="T6" fmla="*/ 147 w 147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51">
                      <a:moveTo>
                        <a:pt x="0" y="51"/>
                      </a:moveTo>
                      <a:lnTo>
                        <a:pt x="66" y="51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5" name="Rectangle 327"/>
                <p:cNvSpPr>
                  <a:spLocks noChangeArrowheads="1"/>
                </p:cNvSpPr>
                <p:nvPr/>
              </p:nvSpPr>
              <p:spPr bwMode="auto">
                <a:xfrm>
                  <a:off x="-437" y="1292"/>
                  <a:ext cx="212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BrgMS564b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6" name="Rectangle 328"/>
                <p:cNvSpPr>
                  <a:spLocks noChangeArrowheads="1"/>
                </p:cNvSpPr>
                <p:nvPr/>
              </p:nvSpPr>
              <p:spPr bwMode="auto">
                <a:xfrm>
                  <a:off x="-765" y="129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11.9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7" name="Freeform 329"/>
                <p:cNvSpPr>
                  <a:spLocks/>
                </p:cNvSpPr>
                <p:nvPr/>
              </p:nvSpPr>
              <p:spPr bwMode="auto">
                <a:xfrm>
                  <a:off x="-676" y="1314"/>
                  <a:ext cx="80" cy="64"/>
                </a:xfrm>
                <a:custGeom>
                  <a:avLst/>
                  <a:gdLst>
                    <a:gd name="T0" fmla="*/ 0 w 83"/>
                    <a:gd name="T1" fmla="*/ 0 h 67"/>
                    <a:gd name="T2" fmla="*/ 15 w 83"/>
                    <a:gd name="T3" fmla="*/ 0 h 67"/>
                    <a:gd name="T4" fmla="*/ 83 w 83"/>
                    <a:gd name="T5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67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6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8" name="Freeform 330"/>
                <p:cNvSpPr>
                  <a:spLocks/>
                </p:cNvSpPr>
                <p:nvPr/>
              </p:nvSpPr>
              <p:spPr bwMode="auto">
                <a:xfrm>
                  <a:off x="-591" y="1314"/>
                  <a:ext cx="141" cy="64"/>
                </a:xfrm>
                <a:custGeom>
                  <a:avLst/>
                  <a:gdLst>
                    <a:gd name="T0" fmla="*/ 0 w 147"/>
                    <a:gd name="T1" fmla="*/ 67 h 67"/>
                    <a:gd name="T2" fmla="*/ 66 w 147"/>
                    <a:gd name="T3" fmla="*/ 67 h 67"/>
                    <a:gd name="T4" fmla="*/ 134 w 147"/>
                    <a:gd name="T5" fmla="*/ 0 h 67"/>
                    <a:gd name="T6" fmla="*/ 147 w 147"/>
                    <a:gd name="T7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67">
                      <a:moveTo>
                        <a:pt x="0" y="67"/>
                      </a:moveTo>
                      <a:lnTo>
                        <a:pt x="66" y="67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59" name="Rectangle 331"/>
                <p:cNvSpPr>
                  <a:spLocks noChangeArrowheads="1"/>
                </p:cNvSpPr>
                <p:nvPr/>
              </p:nvSpPr>
              <p:spPr bwMode="auto">
                <a:xfrm>
                  <a:off x="-437" y="1337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At5g59140b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0" name="Rectangle 332"/>
                <p:cNvSpPr>
                  <a:spLocks noChangeArrowheads="1"/>
                </p:cNvSpPr>
                <p:nvPr/>
              </p:nvSpPr>
              <p:spPr bwMode="auto">
                <a:xfrm>
                  <a:off x="-765" y="133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13.7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1" name="Freeform 333"/>
                <p:cNvSpPr>
                  <a:spLocks/>
                </p:cNvSpPr>
                <p:nvPr/>
              </p:nvSpPr>
              <p:spPr bwMode="auto">
                <a:xfrm>
                  <a:off x="-676" y="1359"/>
                  <a:ext cx="80" cy="71"/>
                </a:xfrm>
                <a:custGeom>
                  <a:avLst/>
                  <a:gdLst>
                    <a:gd name="T0" fmla="*/ 0 w 83"/>
                    <a:gd name="T1" fmla="*/ 0 h 74"/>
                    <a:gd name="T2" fmla="*/ 15 w 83"/>
                    <a:gd name="T3" fmla="*/ 0 h 74"/>
                    <a:gd name="T4" fmla="*/ 83 w 83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7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7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2" name="Freeform 334"/>
                <p:cNvSpPr>
                  <a:spLocks/>
                </p:cNvSpPr>
                <p:nvPr/>
              </p:nvSpPr>
              <p:spPr bwMode="auto">
                <a:xfrm>
                  <a:off x="-591" y="1359"/>
                  <a:ext cx="141" cy="71"/>
                </a:xfrm>
                <a:custGeom>
                  <a:avLst/>
                  <a:gdLst>
                    <a:gd name="T0" fmla="*/ 0 w 147"/>
                    <a:gd name="T1" fmla="*/ 74 h 74"/>
                    <a:gd name="T2" fmla="*/ 66 w 147"/>
                    <a:gd name="T3" fmla="*/ 74 h 74"/>
                    <a:gd name="T4" fmla="*/ 134 w 147"/>
                    <a:gd name="T5" fmla="*/ 0 h 74"/>
                    <a:gd name="T6" fmla="*/ 147 w 147"/>
                    <a:gd name="T7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74">
                      <a:moveTo>
                        <a:pt x="0" y="74"/>
                      </a:moveTo>
                      <a:lnTo>
                        <a:pt x="66" y="7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3" name="Rectangle 335"/>
                <p:cNvSpPr>
                  <a:spLocks noChangeArrowheads="1"/>
                </p:cNvSpPr>
                <p:nvPr/>
              </p:nvSpPr>
              <p:spPr bwMode="auto">
                <a:xfrm>
                  <a:off x="-437" y="1382"/>
                  <a:ext cx="15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Ra2-E03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4" name="Rectangle 336"/>
                <p:cNvSpPr>
                  <a:spLocks noChangeArrowheads="1"/>
                </p:cNvSpPr>
                <p:nvPr/>
              </p:nvSpPr>
              <p:spPr bwMode="auto">
                <a:xfrm>
                  <a:off x="-765" y="138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14.3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5" name="Freeform 337"/>
                <p:cNvSpPr>
                  <a:spLocks/>
                </p:cNvSpPr>
                <p:nvPr/>
              </p:nvSpPr>
              <p:spPr bwMode="auto">
                <a:xfrm>
                  <a:off x="-676" y="1404"/>
                  <a:ext cx="80" cy="43"/>
                </a:xfrm>
                <a:custGeom>
                  <a:avLst/>
                  <a:gdLst>
                    <a:gd name="T0" fmla="*/ 0 w 83"/>
                    <a:gd name="T1" fmla="*/ 0 h 45"/>
                    <a:gd name="T2" fmla="*/ 15 w 83"/>
                    <a:gd name="T3" fmla="*/ 0 h 45"/>
                    <a:gd name="T4" fmla="*/ 83 w 83"/>
                    <a:gd name="T5" fmla="*/ 45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4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6" name="Freeform 338"/>
                <p:cNvSpPr>
                  <a:spLocks/>
                </p:cNvSpPr>
                <p:nvPr/>
              </p:nvSpPr>
              <p:spPr bwMode="auto">
                <a:xfrm>
                  <a:off x="-591" y="1404"/>
                  <a:ext cx="141" cy="43"/>
                </a:xfrm>
                <a:custGeom>
                  <a:avLst/>
                  <a:gdLst>
                    <a:gd name="T0" fmla="*/ 0 w 147"/>
                    <a:gd name="T1" fmla="*/ 45 h 45"/>
                    <a:gd name="T2" fmla="*/ 66 w 147"/>
                    <a:gd name="T3" fmla="*/ 45 h 45"/>
                    <a:gd name="T4" fmla="*/ 134 w 147"/>
                    <a:gd name="T5" fmla="*/ 0 h 45"/>
                    <a:gd name="T6" fmla="*/ 147 w 147"/>
                    <a:gd name="T7" fmla="*/ 0 h 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5">
                      <a:moveTo>
                        <a:pt x="0" y="45"/>
                      </a:moveTo>
                      <a:lnTo>
                        <a:pt x="66" y="4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67" name="Rectangle 339"/>
                <p:cNvSpPr>
                  <a:spLocks noChangeArrowheads="1"/>
                </p:cNvSpPr>
                <p:nvPr/>
              </p:nvSpPr>
              <p:spPr bwMode="auto">
                <a:xfrm>
                  <a:off x="-437" y="1427"/>
                  <a:ext cx="19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nia_m144a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8" name="Rectangle 340"/>
                <p:cNvSpPr>
                  <a:spLocks noChangeArrowheads="1"/>
                </p:cNvSpPr>
                <p:nvPr/>
              </p:nvSpPr>
              <p:spPr bwMode="auto">
                <a:xfrm>
                  <a:off x="-765" y="142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16.4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9" name="Freeform 341"/>
                <p:cNvSpPr>
                  <a:spLocks/>
                </p:cNvSpPr>
                <p:nvPr/>
              </p:nvSpPr>
              <p:spPr bwMode="auto">
                <a:xfrm>
                  <a:off x="-676" y="1449"/>
                  <a:ext cx="80" cy="59"/>
                </a:xfrm>
                <a:custGeom>
                  <a:avLst/>
                  <a:gdLst>
                    <a:gd name="T0" fmla="*/ 0 w 83"/>
                    <a:gd name="T1" fmla="*/ 0 h 61"/>
                    <a:gd name="T2" fmla="*/ 15 w 83"/>
                    <a:gd name="T3" fmla="*/ 0 h 61"/>
                    <a:gd name="T4" fmla="*/ 83 w 83"/>
                    <a:gd name="T5" fmla="*/ 61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61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61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0" name="Freeform 342"/>
                <p:cNvSpPr>
                  <a:spLocks/>
                </p:cNvSpPr>
                <p:nvPr/>
              </p:nvSpPr>
              <p:spPr bwMode="auto">
                <a:xfrm>
                  <a:off x="-591" y="1449"/>
                  <a:ext cx="141" cy="59"/>
                </a:xfrm>
                <a:custGeom>
                  <a:avLst/>
                  <a:gdLst>
                    <a:gd name="T0" fmla="*/ 0 w 147"/>
                    <a:gd name="T1" fmla="*/ 61 h 61"/>
                    <a:gd name="T2" fmla="*/ 66 w 147"/>
                    <a:gd name="T3" fmla="*/ 61 h 61"/>
                    <a:gd name="T4" fmla="*/ 134 w 147"/>
                    <a:gd name="T5" fmla="*/ 0 h 61"/>
                    <a:gd name="T6" fmla="*/ 147 w 147"/>
                    <a:gd name="T7" fmla="*/ 0 h 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61">
                      <a:moveTo>
                        <a:pt x="0" y="61"/>
                      </a:moveTo>
                      <a:lnTo>
                        <a:pt x="66" y="61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1" name="Rectangle 343"/>
                <p:cNvSpPr>
                  <a:spLocks noChangeArrowheads="1"/>
                </p:cNvSpPr>
                <p:nvPr/>
              </p:nvSpPr>
              <p:spPr bwMode="auto">
                <a:xfrm>
                  <a:off x="-437" y="1472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p53m70v126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2" name="Rectangle 344"/>
                <p:cNvSpPr>
                  <a:spLocks noChangeArrowheads="1"/>
                </p:cNvSpPr>
                <p:nvPr/>
              </p:nvSpPr>
              <p:spPr bwMode="auto">
                <a:xfrm>
                  <a:off x="-765" y="147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19.2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3" name="Freeform 345"/>
                <p:cNvSpPr>
                  <a:spLocks/>
                </p:cNvSpPr>
                <p:nvPr/>
              </p:nvSpPr>
              <p:spPr bwMode="auto">
                <a:xfrm>
                  <a:off x="-676" y="1494"/>
                  <a:ext cx="80" cy="94"/>
                </a:xfrm>
                <a:custGeom>
                  <a:avLst/>
                  <a:gdLst>
                    <a:gd name="T0" fmla="*/ 0 w 83"/>
                    <a:gd name="T1" fmla="*/ 0 h 98"/>
                    <a:gd name="T2" fmla="*/ 15 w 83"/>
                    <a:gd name="T3" fmla="*/ 0 h 98"/>
                    <a:gd name="T4" fmla="*/ 83 w 83"/>
                    <a:gd name="T5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9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4" name="Freeform 346"/>
                <p:cNvSpPr>
                  <a:spLocks/>
                </p:cNvSpPr>
                <p:nvPr/>
              </p:nvSpPr>
              <p:spPr bwMode="auto">
                <a:xfrm>
                  <a:off x="-591" y="1494"/>
                  <a:ext cx="141" cy="94"/>
                </a:xfrm>
                <a:custGeom>
                  <a:avLst/>
                  <a:gdLst>
                    <a:gd name="T0" fmla="*/ 0 w 147"/>
                    <a:gd name="T1" fmla="*/ 98 h 98"/>
                    <a:gd name="T2" fmla="*/ 66 w 147"/>
                    <a:gd name="T3" fmla="*/ 98 h 98"/>
                    <a:gd name="T4" fmla="*/ 134 w 147"/>
                    <a:gd name="T5" fmla="*/ 0 h 98"/>
                    <a:gd name="T6" fmla="*/ 147 w 147"/>
                    <a:gd name="T7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8">
                      <a:moveTo>
                        <a:pt x="0" y="98"/>
                      </a:moveTo>
                      <a:lnTo>
                        <a:pt x="66" y="9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5" name="Rectangle 347"/>
                <p:cNvSpPr>
                  <a:spLocks noChangeArrowheads="1"/>
                </p:cNvSpPr>
                <p:nvPr/>
              </p:nvSpPr>
              <p:spPr bwMode="auto">
                <a:xfrm>
                  <a:off x="-437" y="1517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At5g20250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6" name="Rectangle 348"/>
                <p:cNvSpPr>
                  <a:spLocks noChangeArrowheads="1"/>
                </p:cNvSpPr>
                <p:nvPr/>
              </p:nvSpPr>
              <p:spPr bwMode="auto">
                <a:xfrm>
                  <a:off x="-765" y="151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77" name="Freeform 349"/>
                <p:cNvSpPr>
                  <a:spLocks/>
                </p:cNvSpPr>
                <p:nvPr/>
              </p:nvSpPr>
              <p:spPr bwMode="auto">
                <a:xfrm>
                  <a:off x="-676" y="1539"/>
                  <a:ext cx="80" cy="75"/>
                </a:xfrm>
                <a:custGeom>
                  <a:avLst/>
                  <a:gdLst>
                    <a:gd name="T0" fmla="*/ 0 w 83"/>
                    <a:gd name="T1" fmla="*/ 0 h 78"/>
                    <a:gd name="T2" fmla="*/ 15 w 83"/>
                    <a:gd name="T3" fmla="*/ 0 h 78"/>
                    <a:gd name="T4" fmla="*/ 83 w 83"/>
                    <a:gd name="T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78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7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8" name="Freeform 350"/>
                <p:cNvSpPr>
                  <a:spLocks/>
                </p:cNvSpPr>
                <p:nvPr/>
              </p:nvSpPr>
              <p:spPr bwMode="auto">
                <a:xfrm>
                  <a:off x="-591" y="1539"/>
                  <a:ext cx="141" cy="75"/>
                </a:xfrm>
                <a:custGeom>
                  <a:avLst/>
                  <a:gdLst>
                    <a:gd name="T0" fmla="*/ 0 w 147"/>
                    <a:gd name="T1" fmla="*/ 78 h 78"/>
                    <a:gd name="T2" fmla="*/ 66 w 147"/>
                    <a:gd name="T3" fmla="*/ 78 h 78"/>
                    <a:gd name="T4" fmla="*/ 134 w 147"/>
                    <a:gd name="T5" fmla="*/ 0 h 78"/>
                    <a:gd name="T6" fmla="*/ 147 w 147"/>
                    <a:gd name="T7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78">
                      <a:moveTo>
                        <a:pt x="0" y="78"/>
                      </a:moveTo>
                      <a:lnTo>
                        <a:pt x="66" y="78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9" name="Rectangle 351"/>
                <p:cNvSpPr>
                  <a:spLocks noChangeArrowheads="1"/>
                </p:cNvSpPr>
                <p:nvPr/>
              </p:nvSpPr>
              <p:spPr bwMode="auto">
                <a:xfrm>
                  <a:off x="-437" y="1562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BrgMS802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0" name="Rectangle 352"/>
                <p:cNvSpPr>
                  <a:spLocks noChangeArrowheads="1"/>
                </p:cNvSpPr>
                <p:nvPr/>
              </p:nvSpPr>
              <p:spPr bwMode="auto">
                <a:xfrm>
                  <a:off x="-765" y="156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20.9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1" name="Freeform 353"/>
                <p:cNvSpPr>
                  <a:spLocks/>
                </p:cNvSpPr>
                <p:nvPr/>
              </p:nvSpPr>
              <p:spPr bwMode="auto">
                <a:xfrm>
                  <a:off x="-676" y="1584"/>
                  <a:ext cx="80" cy="53"/>
                </a:xfrm>
                <a:custGeom>
                  <a:avLst/>
                  <a:gdLst>
                    <a:gd name="T0" fmla="*/ 0 w 83"/>
                    <a:gd name="T1" fmla="*/ 0 h 55"/>
                    <a:gd name="T2" fmla="*/ 15 w 83"/>
                    <a:gd name="T3" fmla="*/ 0 h 55"/>
                    <a:gd name="T4" fmla="*/ 83 w 83"/>
                    <a:gd name="T5" fmla="*/ 55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5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55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2" name="Freeform 354"/>
                <p:cNvSpPr>
                  <a:spLocks/>
                </p:cNvSpPr>
                <p:nvPr/>
              </p:nvSpPr>
              <p:spPr bwMode="auto">
                <a:xfrm>
                  <a:off x="-591" y="1584"/>
                  <a:ext cx="141" cy="53"/>
                </a:xfrm>
                <a:custGeom>
                  <a:avLst/>
                  <a:gdLst>
                    <a:gd name="T0" fmla="*/ 0 w 147"/>
                    <a:gd name="T1" fmla="*/ 55 h 55"/>
                    <a:gd name="T2" fmla="*/ 66 w 147"/>
                    <a:gd name="T3" fmla="*/ 55 h 55"/>
                    <a:gd name="T4" fmla="*/ 134 w 147"/>
                    <a:gd name="T5" fmla="*/ 0 h 55"/>
                    <a:gd name="T6" fmla="*/ 147 w 147"/>
                    <a:gd name="T7" fmla="*/ 0 h 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55">
                      <a:moveTo>
                        <a:pt x="0" y="55"/>
                      </a:moveTo>
                      <a:lnTo>
                        <a:pt x="66" y="55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3" name="Rectangle 355"/>
                <p:cNvSpPr>
                  <a:spLocks noChangeArrowheads="1"/>
                </p:cNvSpPr>
                <p:nvPr/>
              </p:nvSpPr>
              <p:spPr bwMode="auto">
                <a:xfrm>
                  <a:off x="-437" y="1607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At5g18670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4" name="Rectangle 356"/>
                <p:cNvSpPr>
                  <a:spLocks noChangeArrowheads="1"/>
                </p:cNvSpPr>
                <p:nvPr/>
              </p:nvSpPr>
              <p:spPr bwMode="auto">
                <a:xfrm>
                  <a:off x="-765" y="1609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22.6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5" name="Freeform 357"/>
                <p:cNvSpPr>
                  <a:spLocks/>
                </p:cNvSpPr>
                <p:nvPr/>
              </p:nvSpPr>
              <p:spPr bwMode="auto">
                <a:xfrm>
                  <a:off x="-676" y="1630"/>
                  <a:ext cx="80" cy="56"/>
                </a:xfrm>
                <a:custGeom>
                  <a:avLst/>
                  <a:gdLst>
                    <a:gd name="T0" fmla="*/ 0 w 83"/>
                    <a:gd name="T1" fmla="*/ 0 h 59"/>
                    <a:gd name="T2" fmla="*/ 15 w 83"/>
                    <a:gd name="T3" fmla="*/ 0 h 59"/>
                    <a:gd name="T4" fmla="*/ 83 w 83"/>
                    <a:gd name="T5" fmla="*/ 5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5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6" name="Freeform 358"/>
                <p:cNvSpPr>
                  <a:spLocks/>
                </p:cNvSpPr>
                <p:nvPr/>
              </p:nvSpPr>
              <p:spPr bwMode="auto">
                <a:xfrm>
                  <a:off x="-591" y="1630"/>
                  <a:ext cx="141" cy="56"/>
                </a:xfrm>
                <a:custGeom>
                  <a:avLst/>
                  <a:gdLst>
                    <a:gd name="T0" fmla="*/ 0 w 147"/>
                    <a:gd name="T1" fmla="*/ 59 h 59"/>
                    <a:gd name="T2" fmla="*/ 66 w 147"/>
                    <a:gd name="T3" fmla="*/ 59 h 59"/>
                    <a:gd name="T4" fmla="*/ 134 w 147"/>
                    <a:gd name="T5" fmla="*/ 0 h 59"/>
                    <a:gd name="T6" fmla="*/ 147 w 147"/>
                    <a:gd name="T7" fmla="*/ 0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59">
                      <a:moveTo>
                        <a:pt x="0" y="59"/>
                      </a:moveTo>
                      <a:lnTo>
                        <a:pt x="66" y="5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7" name="Rectangle 359"/>
                <p:cNvSpPr>
                  <a:spLocks noChangeArrowheads="1"/>
                </p:cNvSpPr>
                <p:nvPr/>
              </p:nvSpPr>
              <p:spPr bwMode="auto">
                <a:xfrm>
                  <a:off x="-437" y="1653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At5g18680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8" name="Rectangle 360"/>
                <p:cNvSpPr>
                  <a:spLocks noChangeArrowheads="1"/>
                </p:cNvSpPr>
                <p:nvPr/>
              </p:nvSpPr>
              <p:spPr bwMode="auto">
                <a:xfrm>
                  <a:off x="-765" y="1654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23.6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89" name="Freeform 361"/>
                <p:cNvSpPr>
                  <a:spLocks/>
                </p:cNvSpPr>
                <p:nvPr/>
              </p:nvSpPr>
              <p:spPr bwMode="auto">
                <a:xfrm>
                  <a:off x="-676" y="1675"/>
                  <a:ext cx="80" cy="40"/>
                </a:xfrm>
                <a:custGeom>
                  <a:avLst/>
                  <a:gdLst>
                    <a:gd name="T0" fmla="*/ 0 w 83"/>
                    <a:gd name="T1" fmla="*/ 0 h 42"/>
                    <a:gd name="T2" fmla="*/ 15 w 83"/>
                    <a:gd name="T3" fmla="*/ 0 h 42"/>
                    <a:gd name="T4" fmla="*/ 83 w 83"/>
                    <a:gd name="T5" fmla="*/ 42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4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0" name="Freeform 362"/>
                <p:cNvSpPr>
                  <a:spLocks/>
                </p:cNvSpPr>
                <p:nvPr/>
              </p:nvSpPr>
              <p:spPr bwMode="auto">
                <a:xfrm>
                  <a:off x="-591" y="1675"/>
                  <a:ext cx="141" cy="40"/>
                </a:xfrm>
                <a:custGeom>
                  <a:avLst/>
                  <a:gdLst>
                    <a:gd name="T0" fmla="*/ 0 w 147"/>
                    <a:gd name="T1" fmla="*/ 42 h 42"/>
                    <a:gd name="T2" fmla="*/ 66 w 147"/>
                    <a:gd name="T3" fmla="*/ 42 h 42"/>
                    <a:gd name="T4" fmla="*/ 134 w 147"/>
                    <a:gd name="T5" fmla="*/ 0 h 42"/>
                    <a:gd name="T6" fmla="*/ 147 w 147"/>
                    <a:gd name="T7" fmla="*/ 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2">
                      <a:moveTo>
                        <a:pt x="0" y="42"/>
                      </a:moveTo>
                      <a:lnTo>
                        <a:pt x="66" y="4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1" name="Rectangle 363"/>
                <p:cNvSpPr>
                  <a:spLocks noChangeArrowheads="1"/>
                </p:cNvSpPr>
                <p:nvPr/>
              </p:nvSpPr>
              <p:spPr bwMode="auto">
                <a:xfrm>
                  <a:off x="-437" y="169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At5g18630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2" name="Rectangle 364"/>
                <p:cNvSpPr>
                  <a:spLocks noChangeArrowheads="1"/>
                </p:cNvSpPr>
                <p:nvPr/>
              </p:nvSpPr>
              <p:spPr bwMode="auto">
                <a:xfrm>
                  <a:off x="-231" y="1698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At5g18650b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3" name="Rectangle 365"/>
                <p:cNvSpPr>
                  <a:spLocks noChangeArrowheads="1"/>
                </p:cNvSpPr>
                <p:nvPr/>
              </p:nvSpPr>
              <p:spPr bwMode="auto">
                <a:xfrm>
                  <a:off x="-765" y="170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23.9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4" name="Freeform 366"/>
                <p:cNvSpPr>
                  <a:spLocks/>
                </p:cNvSpPr>
                <p:nvPr/>
              </p:nvSpPr>
              <p:spPr bwMode="auto">
                <a:xfrm>
                  <a:off x="-676" y="1720"/>
                  <a:ext cx="80" cy="4"/>
                </a:xfrm>
                <a:custGeom>
                  <a:avLst/>
                  <a:gdLst>
                    <a:gd name="T0" fmla="*/ 0 w 83"/>
                    <a:gd name="T1" fmla="*/ 0 h 4"/>
                    <a:gd name="T2" fmla="*/ 15 w 83"/>
                    <a:gd name="T3" fmla="*/ 0 h 4"/>
                    <a:gd name="T4" fmla="*/ 83 w 83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5" name="Freeform 367"/>
                <p:cNvSpPr>
                  <a:spLocks/>
                </p:cNvSpPr>
                <p:nvPr/>
              </p:nvSpPr>
              <p:spPr bwMode="auto">
                <a:xfrm>
                  <a:off x="-591" y="1720"/>
                  <a:ext cx="141" cy="4"/>
                </a:xfrm>
                <a:custGeom>
                  <a:avLst/>
                  <a:gdLst>
                    <a:gd name="T0" fmla="*/ 0 w 147"/>
                    <a:gd name="T1" fmla="*/ 4 h 4"/>
                    <a:gd name="T2" fmla="*/ 66 w 147"/>
                    <a:gd name="T3" fmla="*/ 4 h 4"/>
                    <a:gd name="T4" fmla="*/ 134 w 147"/>
                    <a:gd name="T5" fmla="*/ 0 h 4"/>
                    <a:gd name="T6" fmla="*/ 147 w 147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">
                      <a:moveTo>
                        <a:pt x="0" y="4"/>
                      </a:moveTo>
                      <a:lnTo>
                        <a:pt x="66" y="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6" name="Line 368"/>
                <p:cNvSpPr>
                  <a:spLocks noChangeShapeType="1"/>
                </p:cNvSpPr>
                <p:nvPr/>
              </p:nvSpPr>
              <p:spPr bwMode="auto">
                <a:xfrm>
                  <a:off x="-448" y="1703"/>
                  <a:ext cx="0" cy="31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7" name="Rectangle 369"/>
                <p:cNvSpPr>
                  <a:spLocks noChangeArrowheads="1"/>
                </p:cNvSpPr>
                <p:nvPr/>
              </p:nvSpPr>
              <p:spPr bwMode="auto">
                <a:xfrm>
                  <a:off x="-437" y="1743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At5g17270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8" name="Rectangle 370"/>
                <p:cNvSpPr>
                  <a:spLocks noChangeArrowheads="1"/>
                </p:cNvSpPr>
                <p:nvPr/>
              </p:nvSpPr>
              <p:spPr bwMode="auto">
                <a:xfrm>
                  <a:off x="-765" y="174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28.4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99" name="Freeform 371"/>
                <p:cNvSpPr>
                  <a:spLocks/>
                </p:cNvSpPr>
                <p:nvPr/>
              </p:nvSpPr>
              <p:spPr bwMode="auto">
                <a:xfrm>
                  <a:off x="-676" y="1765"/>
                  <a:ext cx="80" cy="88"/>
                </a:xfrm>
                <a:custGeom>
                  <a:avLst/>
                  <a:gdLst>
                    <a:gd name="T0" fmla="*/ 0 w 83"/>
                    <a:gd name="T1" fmla="*/ 0 h 92"/>
                    <a:gd name="T2" fmla="*/ 15 w 83"/>
                    <a:gd name="T3" fmla="*/ 0 h 92"/>
                    <a:gd name="T4" fmla="*/ 83 w 83"/>
                    <a:gd name="T5" fmla="*/ 92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9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0" name="Freeform 372"/>
                <p:cNvSpPr>
                  <a:spLocks/>
                </p:cNvSpPr>
                <p:nvPr/>
              </p:nvSpPr>
              <p:spPr bwMode="auto">
                <a:xfrm>
                  <a:off x="-591" y="1765"/>
                  <a:ext cx="141" cy="88"/>
                </a:xfrm>
                <a:custGeom>
                  <a:avLst/>
                  <a:gdLst>
                    <a:gd name="T0" fmla="*/ 0 w 147"/>
                    <a:gd name="T1" fmla="*/ 92 h 92"/>
                    <a:gd name="T2" fmla="*/ 66 w 147"/>
                    <a:gd name="T3" fmla="*/ 92 h 92"/>
                    <a:gd name="T4" fmla="*/ 134 w 147"/>
                    <a:gd name="T5" fmla="*/ 0 h 92"/>
                    <a:gd name="T6" fmla="*/ 147 w 147"/>
                    <a:gd name="T7" fmla="*/ 0 h 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2">
                      <a:moveTo>
                        <a:pt x="0" y="92"/>
                      </a:moveTo>
                      <a:lnTo>
                        <a:pt x="66" y="9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1" name="Rectangle 373"/>
                <p:cNvSpPr>
                  <a:spLocks noChangeArrowheads="1"/>
                </p:cNvSpPr>
                <p:nvPr/>
              </p:nvSpPr>
              <p:spPr bwMode="auto">
                <a:xfrm>
                  <a:off x="-437" y="178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At5g16360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2" name="Rectangle 374"/>
                <p:cNvSpPr>
                  <a:spLocks noChangeArrowheads="1"/>
                </p:cNvSpPr>
                <p:nvPr/>
              </p:nvSpPr>
              <p:spPr bwMode="auto">
                <a:xfrm>
                  <a:off x="-765" y="179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30.8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3" name="Freeform 375"/>
                <p:cNvSpPr>
                  <a:spLocks/>
                </p:cNvSpPr>
                <p:nvPr/>
              </p:nvSpPr>
              <p:spPr bwMode="auto">
                <a:xfrm>
                  <a:off x="-676" y="1810"/>
                  <a:ext cx="80" cy="112"/>
                </a:xfrm>
                <a:custGeom>
                  <a:avLst/>
                  <a:gdLst>
                    <a:gd name="T0" fmla="*/ 0 w 83"/>
                    <a:gd name="T1" fmla="*/ 0 h 117"/>
                    <a:gd name="T2" fmla="*/ 15 w 83"/>
                    <a:gd name="T3" fmla="*/ 0 h 117"/>
                    <a:gd name="T4" fmla="*/ 83 w 83"/>
                    <a:gd name="T5" fmla="*/ 117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17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11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4" name="Freeform 376"/>
                <p:cNvSpPr>
                  <a:spLocks/>
                </p:cNvSpPr>
                <p:nvPr/>
              </p:nvSpPr>
              <p:spPr bwMode="auto">
                <a:xfrm>
                  <a:off x="-591" y="1810"/>
                  <a:ext cx="141" cy="112"/>
                </a:xfrm>
                <a:custGeom>
                  <a:avLst/>
                  <a:gdLst>
                    <a:gd name="T0" fmla="*/ 0 w 147"/>
                    <a:gd name="T1" fmla="*/ 117 h 117"/>
                    <a:gd name="T2" fmla="*/ 66 w 147"/>
                    <a:gd name="T3" fmla="*/ 117 h 117"/>
                    <a:gd name="T4" fmla="*/ 134 w 147"/>
                    <a:gd name="T5" fmla="*/ 0 h 117"/>
                    <a:gd name="T6" fmla="*/ 147 w 147"/>
                    <a:gd name="T7" fmla="*/ 0 h 1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17">
                      <a:moveTo>
                        <a:pt x="0" y="117"/>
                      </a:moveTo>
                      <a:lnTo>
                        <a:pt x="66" y="117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5" name="Rectangle 377"/>
                <p:cNvSpPr>
                  <a:spLocks noChangeArrowheads="1"/>
                </p:cNvSpPr>
                <p:nvPr/>
              </p:nvSpPr>
              <p:spPr bwMode="auto">
                <a:xfrm>
                  <a:off x="-437" y="1833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At5g16280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6" name="Rectangle 378"/>
                <p:cNvSpPr>
                  <a:spLocks noChangeArrowheads="1"/>
                </p:cNvSpPr>
                <p:nvPr/>
              </p:nvSpPr>
              <p:spPr bwMode="auto">
                <a:xfrm>
                  <a:off x="-765" y="183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31.0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07" name="Freeform 379"/>
                <p:cNvSpPr>
                  <a:spLocks/>
                </p:cNvSpPr>
                <p:nvPr/>
              </p:nvSpPr>
              <p:spPr bwMode="auto">
                <a:xfrm>
                  <a:off x="-676" y="1855"/>
                  <a:ext cx="80" cy="73"/>
                </a:xfrm>
                <a:custGeom>
                  <a:avLst/>
                  <a:gdLst>
                    <a:gd name="T0" fmla="*/ 0 w 83"/>
                    <a:gd name="T1" fmla="*/ 0 h 76"/>
                    <a:gd name="T2" fmla="*/ 15 w 83"/>
                    <a:gd name="T3" fmla="*/ 0 h 76"/>
                    <a:gd name="T4" fmla="*/ 83 w 83"/>
                    <a:gd name="T5" fmla="*/ 76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76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76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8" name="Freeform 380"/>
                <p:cNvSpPr>
                  <a:spLocks/>
                </p:cNvSpPr>
                <p:nvPr/>
              </p:nvSpPr>
              <p:spPr bwMode="auto">
                <a:xfrm>
                  <a:off x="-591" y="1855"/>
                  <a:ext cx="141" cy="73"/>
                </a:xfrm>
                <a:custGeom>
                  <a:avLst/>
                  <a:gdLst>
                    <a:gd name="T0" fmla="*/ 0 w 147"/>
                    <a:gd name="T1" fmla="*/ 76 h 76"/>
                    <a:gd name="T2" fmla="*/ 66 w 147"/>
                    <a:gd name="T3" fmla="*/ 76 h 76"/>
                    <a:gd name="T4" fmla="*/ 134 w 147"/>
                    <a:gd name="T5" fmla="*/ 0 h 76"/>
                    <a:gd name="T6" fmla="*/ 147 w 147"/>
                    <a:gd name="T7" fmla="*/ 0 h 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76">
                      <a:moveTo>
                        <a:pt x="0" y="76"/>
                      </a:moveTo>
                      <a:lnTo>
                        <a:pt x="66" y="76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9" name="Rectangle 381"/>
                <p:cNvSpPr>
                  <a:spLocks noChangeArrowheads="1"/>
                </p:cNvSpPr>
                <p:nvPr/>
              </p:nvSpPr>
              <p:spPr bwMode="auto">
                <a:xfrm>
                  <a:off x="-437" y="187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At5g16480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0" name="Rectangle 382"/>
                <p:cNvSpPr>
                  <a:spLocks noChangeArrowheads="1"/>
                </p:cNvSpPr>
                <p:nvPr/>
              </p:nvSpPr>
              <p:spPr bwMode="auto">
                <a:xfrm>
                  <a:off x="-231" y="187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At5g16330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1" name="Rectangle 383"/>
                <p:cNvSpPr>
                  <a:spLocks noChangeArrowheads="1"/>
                </p:cNvSpPr>
                <p:nvPr/>
              </p:nvSpPr>
              <p:spPr bwMode="auto">
                <a:xfrm>
                  <a:off x="-765" y="188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31.1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2" name="Freeform 384"/>
                <p:cNvSpPr>
                  <a:spLocks/>
                </p:cNvSpPr>
                <p:nvPr/>
              </p:nvSpPr>
              <p:spPr bwMode="auto">
                <a:xfrm>
                  <a:off x="-676" y="1900"/>
                  <a:ext cx="80" cy="31"/>
                </a:xfrm>
                <a:custGeom>
                  <a:avLst/>
                  <a:gdLst>
                    <a:gd name="T0" fmla="*/ 0 w 83"/>
                    <a:gd name="T1" fmla="*/ 0 h 32"/>
                    <a:gd name="T2" fmla="*/ 15 w 83"/>
                    <a:gd name="T3" fmla="*/ 0 h 32"/>
                    <a:gd name="T4" fmla="*/ 83 w 83"/>
                    <a:gd name="T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32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3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3" name="Freeform 385"/>
                <p:cNvSpPr>
                  <a:spLocks/>
                </p:cNvSpPr>
                <p:nvPr/>
              </p:nvSpPr>
              <p:spPr bwMode="auto">
                <a:xfrm>
                  <a:off x="-591" y="1900"/>
                  <a:ext cx="141" cy="31"/>
                </a:xfrm>
                <a:custGeom>
                  <a:avLst/>
                  <a:gdLst>
                    <a:gd name="T0" fmla="*/ 0 w 147"/>
                    <a:gd name="T1" fmla="*/ 32 h 32"/>
                    <a:gd name="T2" fmla="*/ 66 w 147"/>
                    <a:gd name="T3" fmla="*/ 32 h 32"/>
                    <a:gd name="T4" fmla="*/ 134 w 147"/>
                    <a:gd name="T5" fmla="*/ 0 h 32"/>
                    <a:gd name="T6" fmla="*/ 147 w 147"/>
                    <a:gd name="T7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32">
                      <a:moveTo>
                        <a:pt x="0" y="32"/>
                      </a:moveTo>
                      <a:lnTo>
                        <a:pt x="66" y="32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4" name="Line 386"/>
                <p:cNvSpPr>
                  <a:spLocks noChangeShapeType="1"/>
                </p:cNvSpPr>
                <p:nvPr/>
              </p:nvSpPr>
              <p:spPr bwMode="auto">
                <a:xfrm>
                  <a:off x="-448" y="1884"/>
                  <a:ext cx="0" cy="31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5" name="Rectangle 387"/>
                <p:cNvSpPr>
                  <a:spLocks noChangeArrowheads="1"/>
                </p:cNvSpPr>
                <p:nvPr/>
              </p:nvSpPr>
              <p:spPr bwMode="auto">
                <a:xfrm>
                  <a:off x="-437" y="1923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At1g72550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6" name="Rectangle 388"/>
                <p:cNvSpPr>
                  <a:spLocks noChangeArrowheads="1"/>
                </p:cNvSpPr>
                <p:nvPr/>
              </p:nvSpPr>
              <p:spPr bwMode="auto">
                <a:xfrm>
                  <a:off x="-765" y="192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33.4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7" name="Freeform 389"/>
                <p:cNvSpPr>
                  <a:spLocks/>
                </p:cNvSpPr>
                <p:nvPr/>
              </p:nvSpPr>
              <p:spPr bwMode="auto">
                <a:xfrm>
                  <a:off x="-676" y="1945"/>
                  <a:ext cx="80" cy="52"/>
                </a:xfrm>
                <a:custGeom>
                  <a:avLst/>
                  <a:gdLst>
                    <a:gd name="T0" fmla="*/ 0 w 83"/>
                    <a:gd name="T1" fmla="*/ 0 h 54"/>
                    <a:gd name="T2" fmla="*/ 15 w 83"/>
                    <a:gd name="T3" fmla="*/ 0 h 54"/>
                    <a:gd name="T4" fmla="*/ 83 w 83"/>
                    <a:gd name="T5" fmla="*/ 54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5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5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8" name="Freeform 390"/>
                <p:cNvSpPr>
                  <a:spLocks/>
                </p:cNvSpPr>
                <p:nvPr/>
              </p:nvSpPr>
              <p:spPr bwMode="auto">
                <a:xfrm>
                  <a:off x="-591" y="1945"/>
                  <a:ext cx="141" cy="52"/>
                </a:xfrm>
                <a:custGeom>
                  <a:avLst/>
                  <a:gdLst>
                    <a:gd name="T0" fmla="*/ 0 w 147"/>
                    <a:gd name="T1" fmla="*/ 54 h 54"/>
                    <a:gd name="T2" fmla="*/ 66 w 147"/>
                    <a:gd name="T3" fmla="*/ 54 h 54"/>
                    <a:gd name="T4" fmla="*/ 134 w 147"/>
                    <a:gd name="T5" fmla="*/ 0 h 54"/>
                    <a:gd name="T6" fmla="*/ 147 w 147"/>
                    <a:gd name="T7" fmla="*/ 0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54">
                      <a:moveTo>
                        <a:pt x="0" y="54"/>
                      </a:moveTo>
                      <a:lnTo>
                        <a:pt x="66" y="5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008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19" name="Rectangle 391"/>
                <p:cNvSpPr>
                  <a:spLocks noChangeArrowheads="1"/>
                </p:cNvSpPr>
                <p:nvPr/>
              </p:nvSpPr>
              <p:spPr bwMode="auto">
                <a:xfrm>
                  <a:off x="-437" y="1968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At5g16090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0" name="Rectangle 392"/>
                <p:cNvSpPr>
                  <a:spLocks noChangeArrowheads="1"/>
                </p:cNvSpPr>
                <p:nvPr/>
              </p:nvSpPr>
              <p:spPr bwMode="auto">
                <a:xfrm>
                  <a:off x="-765" y="1970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34.8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1" name="Freeform 393"/>
                <p:cNvSpPr>
                  <a:spLocks/>
                </p:cNvSpPr>
                <p:nvPr/>
              </p:nvSpPr>
              <p:spPr bwMode="auto">
                <a:xfrm>
                  <a:off x="-676" y="1991"/>
                  <a:ext cx="80" cy="47"/>
                </a:xfrm>
                <a:custGeom>
                  <a:avLst/>
                  <a:gdLst>
                    <a:gd name="T0" fmla="*/ 0 w 83"/>
                    <a:gd name="T1" fmla="*/ 0 h 49"/>
                    <a:gd name="T2" fmla="*/ 15 w 83"/>
                    <a:gd name="T3" fmla="*/ 0 h 49"/>
                    <a:gd name="T4" fmla="*/ 83 w 83"/>
                    <a:gd name="T5" fmla="*/ 4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9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49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2" name="Freeform 394"/>
                <p:cNvSpPr>
                  <a:spLocks/>
                </p:cNvSpPr>
                <p:nvPr/>
              </p:nvSpPr>
              <p:spPr bwMode="auto">
                <a:xfrm>
                  <a:off x="-591" y="1991"/>
                  <a:ext cx="141" cy="47"/>
                </a:xfrm>
                <a:custGeom>
                  <a:avLst/>
                  <a:gdLst>
                    <a:gd name="T0" fmla="*/ 0 w 147"/>
                    <a:gd name="T1" fmla="*/ 49 h 49"/>
                    <a:gd name="T2" fmla="*/ 66 w 147"/>
                    <a:gd name="T3" fmla="*/ 49 h 49"/>
                    <a:gd name="T4" fmla="*/ 134 w 147"/>
                    <a:gd name="T5" fmla="*/ 0 h 49"/>
                    <a:gd name="T6" fmla="*/ 147 w 147"/>
                    <a:gd name="T7" fmla="*/ 0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9">
                      <a:moveTo>
                        <a:pt x="0" y="49"/>
                      </a:moveTo>
                      <a:lnTo>
                        <a:pt x="66" y="49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3" name="Rectangle 395"/>
                <p:cNvSpPr>
                  <a:spLocks noChangeArrowheads="1"/>
                </p:cNvSpPr>
                <p:nvPr/>
              </p:nvSpPr>
              <p:spPr bwMode="auto">
                <a:xfrm>
                  <a:off x="-437" y="2014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At5g15400a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4" name="Rectangle 396"/>
                <p:cNvSpPr>
                  <a:spLocks noChangeArrowheads="1"/>
                </p:cNvSpPr>
                <p:nvPr/>
              </p:nvSpPr>
              <p:spPr bwMode="auto">
                <a:xfrm>
                  <a:off x="-765" y="2015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35.5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5" name="Freeform 397"/>
                <p:cNvSpPr>
                  <a:spLocks/>
                </p:cNvSpPr>
                <p:nvPr/>
              </p:nvSpPr>
              <p:spPr bwMode="auto">
                <a:xfrm>
                  <a:off x="-676" y="2036"/>
                  <a:ext cx="80" cy="22"/>
                </a:xfrm>
                <a:custGeom>
                  <a:avLst/>
                  <a:gdLst>
                    <a:gd name="T0" fmla="*/ 0 w 83"/>
                    <a:gd name="T1" fmla="*/ 0 h 23"/>
                    <a:gd name="T2" fmla="*/ 15 w 83"/>
                    <a:gd name="T3" fmla="*/ 0 h 23"/>
                    <a:gd name="T4" fmla="*/ 83 w 83"/>
                    <a:gd name="T5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23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6" name="Freeform 398"/>
                <p:cNvSpPr>
                  <a:spLocks/>
                </p:cNvSpPr>
                <p:nvPr/>
              </p:nvSpPr>
              <p:spPr bwMode="auto">
                <a:xfrm>
                  <a:off x="-591" y="2036"/>
                  <a:ext cx="141" cy="22"/>
                </a:xfrm>
                <a:custGeom>
                  <a:avLst/>
                  <a:gdLst>
                    <a:gd name="T0" fmla="*/ 0 w 147"/>
                    <a:gd name="T1" fmla="*/ 23 h 23"/>
                    <a:gd name="T2" fmla="*/ 66 w 147"/>
                    <a:gd name="T3" fmla="*/ 23 h 23"/>
                    <a:gd name="T4" fmla="*/ 134 w 147"/>
                    <a:gd name="T5" fmla="*/ 0 h 23"/>
                    <a:gd name="T6" fmla="*/ 147 w 147"/>
                    <a:gd name="T7" fmla="*/ 0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">
                      <a:moveTo>
                        <a:pt x="0" y="23"/>
                      </a:moveTo>
                      <a:lnTo>
                        <a:pt x="66" y="23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27" name="Rectangle 399"/>
                <p:cNvSpPr>
                  <a:spLocks noChangeArrowheads="1"/>
                </p:cNvSpPr>
                <p:nvPr/>
              </p:nvSpPr>
              <p:spPr bwMode="auto">
                <a:xfrm>
                  <a:off x="-437" y="2059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At5g15840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8" name="Rectangle 400"/>
                <p:cNvSpPr>
                  <a:spLocks noChangeArrowheads="1"/>
                </p:cNvSpPr>
                <p:nvPr/>
              </p:nvSpPr>
              <p:spPr bwMode="auto">
                <a:xfrm>
                  <a:off x="-765" y="206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35.6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9" name="Freeform 401"/>
                <p:cNvSpPr>
                  <a:spLocks/>
                </p:cNvSpPr>
                <p:nvPr/>
              </p:nvSpPr>
              <p:spPr bwMode="auto">
                <a:xfrm>
                  <a:off x="-676" y="2061"/>
                  <a:ext cx="80" cy="20"/>
                </a:xfrm>
                <a:custGeom>
                  <a:avLst/>
                  <a:gdLst>
                    <a:gd name="T0" fmla="*/ 0 w 83"/>
                    <a:gd name="T1" fmla="*/ 21 h 21"/>
                    <a:gd name="T2" fmla="*/ 15 w 83"/>
                    <a:gd name="T3" fmla="*/ 21 h 21"/>
                    <a:gd name="T4" fmla="*/ 83 w 83"/>
                    <a:gd name="T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1">
                      <a:moveTo>
                        <a:pt x="0" y="21"/>
                      </a:moveTo>
                      <a:lnTo>
                        <a:pt x="15" y="21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0" name="Freeform 402"/>
                <p:cNvSpPr>
                  <a:spLocks/>
                </p:cNvSpPr>
                <p:nvPr/>
              </p:nvSpPr>
              <p:spPr bwMode="auto">
                <a:xfrm>
                  <a:off x="-591" y="2061"/>
                  <a:ext cx="141" cy="20"/>
                </a:xfrm>
                <a:custGeom>
                  <a:avLst/>
                  <a:gdLst>
                    <a:gd name="T0" fmla="*/ 0 w 147"/>
                    <a:gd name="T1" fmla="*/ 0 h 21"/>
                    <a:gd name="T2" fmla="*/ 66 w 147"/>
                    <a:gd name="T3" fmla="*/ 0 h 21"/>
                    <a:gd name="T4" fmla="*/ 134 w 147"/>
                    <a:gd name="T5" fmla="*/ 21 h 21"/>
                    <a:gd name="T6" fmla="*/ 147 w 147"/>
                    <a:gd name="T7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1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1"/>
                      </a:lnTo>
                      <a:lnTo>
                        <a:pt x="147" y="21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1" name="Rectangle 403"/>
                <p:cNvSpPr>
                  <a:spLocks noChangeArrowheads="1"/>
                </p:cNvSpPr>
                <p:nvPr/>
              </p:nvSpPr>
              <p:spPr bwMode="auto">
                <a:xfrm>
                  <a:off x="-437" y="2104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At5g15320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2" name="Rectangle 404"/>
                <p:cNvSpPr>
                  <a:spLocks noChangeArrowheads="1"/>
                </p:cNvSpPr>
                <p:nvPr/>
              </p:nvSpPr>
              <p:spPr bwMode="auto">
                <a:xfrm>
                  <a:off x="-765" y="210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36.5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3" name="Freeform 405"/>
                <p:cNvSpPr>
                  <a:spLocks/>
                </p:cNvSpPr>
                <p:nvPr/>
              </p:nvSpPr>
              <p:spPr bwMode="auto">
                <a:xfrm>
                  <a:off x="-676" y="2087"/>
                  <a:ext cx="80" cy="39"/>
                </a:xfrm>
                <a:custGeom>
                  <a:avLst/>
                  <a:gdLst>
                    <a:gd name="T0" fmla="*/ 0 w 83"/>
                    <a:gd name="T1" fmla="*/ 41 h 41"/>
                    <a:gd name="T2" fmla="*/ 15 w 83"/>
                    <a:gd name="T3" fmla="*/ 41 h 41"/>
                    <a:gd name="T4" fmla="*/ 83 w 83"/>
                    <a:gd name="T5" fmla="*/ 0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1">
                      <a:moveTo>
                        <a:pt x="0" y="41"/>
                      </a:moveTo>
                      <a:lnTo>
                        <a:pt x="15" y="41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4" name="Freeform 406"/>
                <p:cNvSpPr>
                  <a:spLocks/>
                </p:cNvSpPr>
                <p:nvPr/>
              </p:nvSpPr>
              <p:spPr bwMode="auto">
                <a:xfrm>
                  <a:off x="-591" y="2087"/>
                  <a:ext cx="141" cy="39"/>
                </a:xfrm>
                <a:custGeom>
                  <a:avLst/>
                  <a:gdLst>
                    <a:gd name="T0" fmla="*/ 0 w 147"/>
                    <a:gd name="T1" fmla="*/ 0 h 41"/>
                    <a:gd name="T2" fmla="*/ 66 w 147"/>
                    <a:gd name="T3" fmla="*/ 0 h 41"/>
                    <a:gd name="T4" fmla="*/ 134 w 147"/>
                    <a:gd name="T5" fmla="*/ 41 h 41"/>
                    <a:gd name="T6" fmla="*/ 147 w 147"/>
                    <a:gd name="T7" fmla="*/ 41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1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41"/>
                      </a:lnTo>
                      <a:lnTo>
                        <a:pt x="147" y="41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5" name="Rectangle 407"/>
                <p:cNvSpPr>
                  <a:spLocks noChangeArrowheads="1"/>
                </p:cNvSpPr>
                <p:nvPr/>
              </p:nvSpPr>
              <p:spPr bwMode="auto">
                <a:xfrm>
                  <a:off x="-437" y="2149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At5g14660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6" name="Rectangle 408"/>
                <p:cNvSpPr>
                  <a:spLocks noChangeArrowheads="1"/>
                </p:cNvSpPr>
                <p:nvPr/>
              </p:nvSpPr>
              <p:spPr bwMode="auto">
                <a:xfrm>
                  <a:off x="-231" y="2149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At5g14920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7" name="Rectangle 409"/>
                <p:cNvSpPr>
                  <a:spLocks noChangeArrowheads="1"/>
                </p:cNvSpPr>
                <p:nvPr/>
              </p:nvSpPr>
              <p:spPr bwMode="auto">
                <a:xfrm>
                  <a:off x="-765" y="215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37.3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38" name="Freeform 410"/>
                <p:cNvSpPr>
                  <a:spLocks/>
                </p:cNvSpPr>
                <p:nvPr/>
              </p:nvSpPr>
              <p:spPr bwMode="auto">
                <a:xfrm>
                  <a:off x="-676" y="2110"/>
                  <a:ext cx="80" cy="61"/>
                </a:xfrm>
                <a:custGeom>
                  <a:avLst/>
                  <a:gdLst>
                    <a:gd name="T0" fmla="*/ 0 w 83"/>
                    <a:gd name="T1" fmla="*/ 64 h 64"/>
                    <a:gd name="T2" fmla="*/ 15 w 83"/>
                    <a:gd name="T3" fmla="*/ 64 h 64"/>
                    <a:gd name="T4" fmla="*/ 83 w 83"/>
                    <a:gd name="T5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64">
                      <a:moveTo>
                        <a:pt x="0" y="64"/>
                      </a:moveTo>
                      <a:lnTo>
                        <a:pt x="15" y="6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9" name="Freeform 411"/>
                <p:cNvSpPr>
                  <a:spLocks/>
                </p:cNvSpPr>
                <p:nvPr/>
              </p:nvSpPr>
              <p:spPr bwMode="auto">
                <a:xfrm>
                  <a:off x="-591" y="2110"/>
                  <a:ext cx="141" cy="61"/>
                </a:xfrm>
                <a:custGeom>
                  <a:avLst/>
                  <a:gdLst>
                    <a:gd name="T0" fmla="*/ 0 w 147"/>
                    <a:gd name="T1" fmla="*/ 0 h 64"/>
                    <a:gd name="T2" fmla="*/ 66 w 147"/>
                    <a:gd name="T3" fmla="*/ 0 h 64"/>
                    <a:gd name="T4" fmla="*/ 134 w 147"/>
                    <a:gd name="T5" fmla="*/ 64 h 64"/>
                    <a:gd name="T6" fmla="*/ 147 w 147"/>
                    <a:gd name="T7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6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64"/>
                      </a:lnTo>
                      <a:lnTo>
                        <a:pt x="147" y="64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0" name="Line 412"/>
                <p:cNvSpPr>
                  <a:spLocks noChangeShapeType="1"/>
                </p:cNvSpPr>
                <p:nvPr/>
              </p:nvSpPr>
              <p:spPr bwMode="auto">
                <a:xfrm>
                  <a:off x="-448" y="2155"/>
                  <a:ext cx="0" cy="30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1" name="Rectangle 413"/>
                <p:cNvSpPr>
                  <a:spLocks noChangeArrowheads="1"/>
                </p:cNvSpPr>
                <p:nvPr/>
              </p:nvSpPr>
              <p:spPr bwMode="auto">
                <a:xfrm>
                  <a:off x="-437" y="2194"/>
                  <a:ext cx="20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e34t74v699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2" name="Rectangle 414"/>
                <p:cNvSpPr>
                  <a:spLocks noChangeArrowheads="1"/>
                </p:cNvSpPr>
                <p:nvPr/>
              </p:nvSpPr>
              <p:spPr bwMode="auto">
                <a:xfrm>
                  <a:off x="-765" y="219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37.4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3" name="Freeform 415"/>
                <p:cNvSpPr>
                  <a:spLocks/>
                </p:cNvSpPr>
                <p:nvPr/>
              </p:nvSpPr>
              <p:spPr bwMode="auto">
                <a:xfrm>
                  <a:off x="-676" y="2112"/>
                  <a:ext cx="80" cy="104"/>
                </a:xfrm>
                <a:custGeom>
                  <a:avLst/>
                  <a:gdLst>
                    <a:gd name="T0" fmla="*/ 0 w 83"/>
                    <a:gd name="T1" fmla="*/ 108 h 108"/>
                    <a:gd name="T2" fmla="*/ 15 w 83"/>
                    <a:gd name="T3" fmla="*/ 108 h 108"/>
                    <a:gd name="T4" fmla="*/ 83 w 83"/>
                    <a:gd name="T5" fmla="*/ 0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08">
                      <a:moveTo>
                        <a:pt x="0" y="108"/>
                      </a:moveTo>
                      <a:lnTo>
                        <a:pt x="15" y="108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4" name="Freeform 416"/>
                <p:cNvSpPr>
                  <a:spLocks/>
                </p:cNvSpPr>
                <p:nvPr/>
              </p:nvSpPr>
              <p:spPr bwMode="auto">
                <a:xfrm>
                  <a:off x="-591" y="2112"/>
                  <a:ext cx="141" cy="104"/>
                </a:xfrm>
                <a:custGeom>
                  <a:avLst/>
                  <a:gdLst>
                    <a:gd name="T0" fmla="*/ 0 w 147"/>
                    <a:gd name="T1" fmla="*/ 0 h 108"/>
                    <a:gd name="T2" fmla="*/ 66 w 147"/>
                    <a:gd name="T3" fmla="*/ 0 h 108"/>
                    <a:gd name="T4" fmla="*/ 134 w 147"/>
                    <a:gd name="T5" fmla="*/ 108 h 108"/>
                    <a:gd name="T6" fmla="*/ 147 w 147"/>
                    <a:gd name="T7" fmla="*/ 108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08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08"/>
                      </a:lnTo>
                      <a:lnTo>
                        <a:pt x="147" y="108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5" name="Rectangle 417"/>
                <p:cNvSpPr>
                  <a:spLocks noChangeArrowheads="1"/>
                </p:cNvSpPr>
                <p:nvPr/>
              </p:nvSpPr>
              <p:spPr bwMode="auto">
                <a:xfrm>
                  <a:off x="-437" y="2239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BrgMS536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6" name="Rectangle 418"/>
                <p:cNvSpPr>
                  <a:spLocks noChangeArrowheads="1"/>
                </p:cNvSpPr>
                <p:nvPr/>
              </p:nvSpPr>
              <p:spPr bwMode="auto">
                <a:xfrm>
                  <a:off x="-765" y="224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38.1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47" name="Freeform 419"/>
                <p:cNvSpPr>
                  <a:spLocks/>
                </p:cNvSpPr>
                <p:nvPr/>
              </p:nvSpPr>
              <p:spPr bwMode="auto">
                <a:xfrm>
                  <a:off x="-676" y="2133"/>
                  <a:ext cx="80" cy="128"/>
                </a:xfrm>
                <a:custGeom>
                  <a:avLst/>
                  <a:gdLst>
                    <a:gd name="T0" fmla="*/ 0 w 83"/>
                    <a:gd name="T1" fmla="*/ 134 h 134"/>
                    <a:gd name="T2" fmla="*/ 15 w 83"/>
                    <a:gd name="T3" fmla="*/ 134 h 134"/>
                    <a:gd name="T4" fmla="*/ 83 w 83"/>
                    <a:gd name="T5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4">
                      <a:moveTo>
                        <a:pt x="0" y="134"/>
                      </a:moveTo>
                      <a:lnTo>
                        <a:pt x="15" y="13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8" name="Freeform 420"/>
                <p:cNvSpPr>
                  <a:spLocks/>
                </p:cNvSpPr>
                <p:nvPr/>
              </p:nvSpPr>
              <p:spPr bwMode="auto">
                <a:xfrm>
                  <a:off x="-591" y="2133"/>
                  <a:ext cx="141" cy="128"/>
                </a:xfrm>
                <a:custGeom>
                  <a:avLst/>
                  <a:gdLst>
                    <a:gd name="T0" fmla="*/ 0 w 147"/>
                    <a:gd name="T1" fmla="*/ 0 h 134"/>
                    <a:gd name="T2" fmla="*/ 66 w 147"/>
                    <a:gd name="T3" fmla="*/ 0 h 134"/>
                    <a:gd name="T4" fmla="*/ 134 w 147"/>
                    <a:gd name="T5" fmla="*/ 134 h 134"/>
                    <a:gd name="T6" fmla="*/ 147 w 147"/>
                    <a:gd name="T7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34"/>
                      </a:lnTo>
                      <a:lnTo>
                        <a:pt x="147" y="134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9" name="Rectangle 421"/>
                <p:cNvSpPr>
                  <a:spLocks noChangeArrowheads="1"/>
                </p:cNvSpPr>
                <p:nvPr/>
              </p:nvSpPr>
              <p:spPr bwMode="auto">
                <a:xfrm>
                  <a:off x="-437" y="2284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At5g14105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0" name="Rectangle 422"/>
                <p:cNvSpPr>
                  <a:spLocks noChangeArrowheads="1"/>
                </p:cNvSpPr>
                <p:nvPr/>
              </p:nvSpPr>
              <p:spPr bwMode="auto">
                <a:xfrm>
                  <a:off x="-765" y="228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39.1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1" name="Freeform 423"/>
                <p:cNvSpPr>
                  <a:spLocks/>
                </p:cNvSpPr>
                <p:nvPr/>
              </p:nvSpPr>
              <p:spPr bwMode="auto">
                <a:xfrm>
                  <a:off x="-676" y="2161"/>
                  <a:ext cx="80" cy="145"/>
                </a:xfrm>
                <a:custGeom>
                  <a:avLst/>
                  <a:gdLst>
                    <a:gd name="T0" fmla="*/ 0 w 83"/>
                    <a:gd name="T1" fmla="*/ 151 h 151"/>
                    <a:gd name="T2" fmla="*/ 15 w 83"/>
                    <a:gd name="T3" fmla="*/ 151 h 151"/>
                    <a:gd name="T4" fmla="*/ 83 w 83"/>
                    <a:gd name="T5" fmla="*/ 0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51">
                      <a:moveTo>
                        <a:pt x="0" y="151"/>
                      </a:moveTo>
                      <a:lnTo>
                        <a:pt x="15" y="151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2" name="Freeform 424"/>
                <p:cNvSpPr>
                  <a:spLocks/>
                </p:cNvSpPr>
                <p:nvPr/>
              </p:nvSpPr>
              <p:spPr bwMode="auto">
                <a:xfrm>
                  <a:off x="-591" y="2161"/>
                  <a:ext cx="141" cy="145"/>
                </a:xfrm>
                <a:custGeom>
                  <a:avLst/>
                  <a:gdLst>
                    <a:gd name="T0" fmla="*/ 0 w 147"/>
                    <a:gd name="T1" fmla="*/ 0 h 151"/>
                    <a:gd name="T2" fmla="*/ 66 w 147"/>
                    <a:gd name="T3" fmla="*/ 0 h 151"/>
                    <a:gd name="T4" fmla="*/ 134 w 147"/>
                    <a:gd name="T5" fmla="*/ 151 h 151"/>
                    <a:gd name="T6" fmla="*/ 147 w 147"/>
                    <a:gd name="T7" fmla="*/ 151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51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51"/>
                      </a:lnTo>
                      <a:lnTo>
                        <a:pt x="147" y="151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3" name="Rectangle 425"/>
                <p:cNvSpPr>
                  <a:spLocks noChangeArrowheads="1"/>
                </p:cNvSpPr>
                <p:nvPr/>
              </p:nvSpPr>
              <p:spPr bwMode="auto">
                <a:xfrm>
                  <a:off x="-437" y="2329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At5g13190b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4" name="Rectangle 426"/>
                <p:cNvSpPr>
                  <a:spLocks noChangeArrowheads="1"/>
                </p:cNvSpPr>
                <p:nvPr/>
              </p:nvSpPr>
              <p:spPr bwMode="auto">
                <a:xfrm>
                  <a:off x="-765" y="2331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40.3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5" name="Freeform 427"/>
                <p:cNvSpPr>
                  <a:spLocks/>
                </p:cNvSpPr>
                <p:nvPr/>
              </p:nvSpPr>
              <p:spPr bwMode="auto">
                <a:xfrm>
                  <a:off x="-676" y="2196"/>
                  <a:ext cx="80" cy="155"/>
                </a:xfrm>
                <a:custGeom>
                  <a:avLst/>
                  <a:gdLst>
                    <a:gd name="T0" fmla="*/ 0 w 83"/>
                    <a:gd name="T1" fmla="*/ 162 h 162"/>
                    <a:gd name="T2" fmla="*/ 15 w 83"/>
                    <a:gd name="T3" fmla="*/ 162 h 162"/>
                    <a:gd name="T4" fmla="*/ 83 w 83"/>
                    <a:gd name="T5" fmla="*/ 0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62">
                      <a:moveTo>
                        <a:pt x="0" y="162"/>
                      </a:moveTo>
                      <a:lnTo>
                        <a:pt x="15" y="162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6" name="Freeform 428"/>
                <p:cNvSpPr>
                  <a:spLocks/>
                </p:cNvSpPr>
                <p:nvPr/>
              </p:nvSpPr>
              <p:spPr bwMode="auto">
                <a:xfrm>
                  <a:off x="-591" y="2196"/>
                  <a:ext cx="141" cy="155"/>
                </a:xfrm>
                <a:custGeom>
                  <a:avLst/>
                  <a:gdLst>
                    <a:gd name="T0" fmla="*/ 0 w 147"/>
                    <a:gd name="T1" fmla="*/ 0 h 162"/>
                    <a:gd name="T2" fmla="*/ 66 w 147"/>
                    <a:gd name="T3" fmla="*/ 0 h 162"/>
                    <a:gd name="T4" fmla="*/ 134 w 147"/>
                    <a:gd name="T5" fmla="*/ 162 h 162"/>
                    <a:gd name="T6" fmla="*/ 147 w 147"/>
                    <a:gd name="T7" fmla="*/ 162 h 1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62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62"/>
                      </a:lnTo>
                      <a:lnTo>
                        <a:pt x="147" y="162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57" name="Rectangle 429"/>
                <p:cNvSpPr>
                  <a:spLocks noChangeArrowheads="1"/>
                </p:cNvSpPr>
                <p:nvPr/>
              </p:nvSpPr>
              <p:spPr bwMode="auto">
                <a:xfrm>
                  <a:off x="-437" y="2375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At5g13830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8" name="Rectangle 430"/>
                <p:cNvSpPr>
                  <a:spLocks noChangeArrowheads="1"/>
                </p:cNvSpPr>
                <p:nvPr/>
              </p:nvSpPr>
              <p:spPr bwMode="auto">
                <a:xfrm>
                  <a:off x="-231" y="2375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At5g13870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9" name="Rectangle 431"/>
                <p:cNvSpPr>
                  <a:spLocks noChangeArrowheads="1"/>
                </p:cNvSpPr>
                <p:nvPr/>
              </p:nvSpPr>
              <p:spPr bwMode="auto">
                <a:xfrm>
                  <a:off x="-765" y="2376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41.1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0" name="Freeform 432"/>
                <p:cNvSpPr>
                  <a:spLocks/>
                </p:cNvSpPr>
                <p:nvPr/>
              </p:nvSpPr>
              <p:spPr bwMode="auto">
                <a:xfrm>
                  <a:off x="-676" y="2219"/>
                  <a:ext cx="80" cy="178"/>
                </a:xfrm>
                <a:custGeom>
                  <a:avLst/>
                  <a:gdLst>
                    <a:gd name="T0" fmla="*/ 0 w 83"/>
                    <a:gd name="T1" fmla="*/ 185 h 185"/>
                    <a:gd name="T2" fmla="*/ 15 w 83"/>
                    <a:gd name="T3" fmla="*/ 185 h 185"/>
                    <a:gd name="T4" fmla="*/ 83 w 83"/>
                    <a:gd name="T5" fmla="*/ 0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85">
                      <a:moveTo>
                        <a:pt x="0" y="185"/>
                      </a:moveTo>
                      <a:lnTo>
                        <a:pt x="15" y="185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1" name="Freeform 433"/>
                <p:cNvSpPr>
                  <a:spLocks/>
                </p:cNvSpPr>
                <p:nvPr/>
              </p:nvSpPr>
              <p:spPr bwMode="auto">
                <a:xfrm>
                  <a:off x="-591" y="2219"/>
                  <a:ext cx="141" cy="178"/>
                </a:xfrm>
                <a:custGeom>
                  <a:avLst/>
                  <a:gdLst>
                    <a:gd name="T0" fmla="*/ 0 w 147"/>
                    <a:gd name="T1" fmla="*/ 0 h 185"/>
                    <a:gd name="T2" fmla="*/ 66 w 147"/>
                    <a:gd name="T3" fmla="*/ 0 h 185"/>
                    <a:gd name="T4" fmla="*/ 134 w 147"/>
                    <a:gd name="T5" fmla="*/ 185 h 185"/>
                    <a:gd name="T6" fmla="*/ 147 w 147"/>
                    <a:gd name="T7" fmla="*/ 185 h 1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85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85"/>
                      </a:lnTo>
                      <a:lnTo>
                        <a:pt x="147" y="185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2" name="Line 434"/>
                <p:cNvSpPr>
                  <a:spLocks noChangeShapeType="1"/>
                </p:cNvSpPr>
                <p:nvPr/>
              </p:nvSpPr>
              <p:spPr bwMode="auto">
                <a:xfrm>
                  <a:off x="-448" y="2380"/>
                  <a:ext cx="0" cy="31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3" name="Rectangle 435"/>
                <p:cNvSpPr>
                  <a:spLocks noChangeArrowheads="1"/>
                </p:cNvSpPr>
                <p:nvPr/>
              </p:nvSpPr>
              <p:spPr bwMode="auto">
                <a:xfrm>
                  <a:off x="-437" y="242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At5g13440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4" name="Rectangle 436"/>
                <p:cNvSpPr>
                  <a:spLocks noChangeArrowheads="1"/>
                </p:cNvSpPr>
                <p:nvPr/>
              </p:nvSpPr>
              <p:spPr bwMode="auto">
                <a:xfrm>
                  <a:off x="-765" y="242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41.3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5" name="Freeform 437"/>
                <p:cNvSpPr>
                  <a:spLocks/>
                </p:cNvSpPr>
                <p:nvPr/>
              </p:nvSpPr>
              <p:spPr bwMode="auto">
                <a:xfrm>
                  <a:off x="-676" y="2225"/>
                  <a:ext cx="80" cy="217"/>
                </a:xfrm>
                <a:custGeom>
                  <a:avLst/>
                  <a:gdLst>
                    <a:gd name="T0" fmla="*/ 0 w 83"/>
                    <a:gd name="T1" fmla="*/ 226 h 226"/>
                    <a:gd name="T2" fmla="*/ 15 w 83"/>
                    <a:gd name="T3" fmla="*/ 226 h 226"/>
                    <a:gd name="T4" fmla="*/ 83 w 83"/>
                    <a:gd name="T5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6">
                      <a:moveTo>
                        <a:pt x="0" y="226"/>
                      </a:moveTo>
                      <a:lnTo>
                        <a:pt x="15" y="226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6" name="Freeform 438"/>
                <p:cNvSpPr>
                  <a:spLocks/>
                </p:cNvSpPr>
                <p:nvPr/>
              </p:nvSpPr>
              <p:spPr bwMode="auto">
                <a:xfrm>
                  <a:off x="-591" y="2225"/>
                  <a:ext cx="141" cy="217"/>
                </a:xfrm>
                <a:custGeom>
                  <a:avLst/>
                  <a:gdLst>
                    <a:gd name="T0" fmla="*/ 0 w 147"/>
                    <a:gd name="T1" fmla="*/ 0 h 226"/>
                    <a:gd name="T2" fmla="*/ 66 w 147"/>
                    <a:gd name="T3" fmla="*/ 0 h 226"/>
                    <a:gd name="T4" fmla="*/ 134 w 147"/>
                    <a:gd name="T5" fmla="*/ 226 h 226"/>
                    <a:gd name="T6" fmla="*/ 147 w 147"/>
                    <a:gd name="T7" fmla="*/ 226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6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26"/>
                      </a:lnTo>
                      <a:lnTo>
                        <a:pt x="147" y="226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67" name="Rectangle 439"/>
                <p:cNvSpPr>
                  <a:spLocks noChangeArrowheads="1"/>
                </p:cNvSpPr>
                <p:nvPr/>
              </p:nvSpPr>
              <p:spPr bwMode="auto">
                <a:xfrm>
                  <a:off x="-437" y="2465"/>
                  <a:ext cx="16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BrgMS86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8" name="Rectangle 440"/>
                <p:cNvSpPr>
                  <a:spLocks noChangeArrowheads="1"/>
                </p:cNvSpPr>
                <p:nvPr/>
              </p:nvSpPr>
              <p:spPr bwMode="auto">
                <a:xfrm>
                  <a:off x="-765" y="246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42.2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9" name="Freeform 441"/>
                <p:cNvSpPr>
                  <a:spLocks/>
                </p:cNvSpPr>
                <p:nvPr/>
              </p:nvSpPr>
              <p:spPr bwMode="auto">
                <a:xfrm>
                  <a:off x="-676" y="2251"/>
                  <a:ext cx="80" cy="236"/>
                </a:xfrm>
                <a:custGeom>
                  <a:avLst/>
                  <a:gdLst>
                    <a:gd name="T0" fmla="*/ 0 w 83"/>
                    <a:gd name="T1" fmla="*/ 246 h 246"/>
                    <a:gd name="T2" fmla="*/ 15 w 83"/>
                    <a:gd name="T3" fmla="*/ 246 h 246"/>
                    <a:gd name="T4" fmla="*/ 83 w 83"/>
                    <a:gd name="T5" fmla="*/ 0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46">
                      <a:moveTo>
                        <a:pt x="0" y="246"/>
                      </a:moveTo>
                      <a:lnTo>
                        <a:pt x="15" y="246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0" name="Freeform 442"/>
                <p:cNvSpPr>
                  <a:spLocks/>
                </p:cNvSpPr>
                <p:nvPr/>
              </p:nvSpPr>
              <p:spPr bwMode="auto">
                <a:xfrm>
                  <a:off x="-591" y="2251"/>
                  <a:ext cx="141" cy="236"/>
                </a:xfrm>
                <a:custGeom>
                  <a:avLst/>
                  <a:gdLst>
                    <a:gd name="T0" fmla="*/ 0 w 147"/>
                    <a:gd name="T1" fmla="*/ 0 h 246"/>
                    <a:gd name="T2" fmla="*/ 66 w 147"/>
                    <a:gd name="T3" fmla="*/ 0 h 246"/>
                    <a:gd name="T4" fmla="*/ 134 w 147"/>
                    <a:gd name="T5" fmla="*/ 246 h 246"/>
                    <a:gd name="T6" fmla="*/ 147 w 147"/>
                    <a:gd name="T7" fmla="*/ 246 h 2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46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46"/>
                      </a:lnTo>
                      <a:lnTo>
                        <a:pt x="147" y="246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1" name="Rectangle 443"/>
                <p:cNvSpPr>
                  <a:spLocks noChangeArrowheads="1"/>
                </p:cNvSpPr>
                <p:nvPr/>
              </p:nvSpPr>
              <p:spPr bwMode="auto">
                <a:xfrm>
                  <a:off x="-437" y="2510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dirty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At5g19510</a:t>
                  </a:r>
                  <a:endPara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2" name="Rectangle 444"/>
                <p:cNvSpPr>
                  <a:spLocks noChangeArrowheads="1"/>
                </p:cNvSpPr>
                <p:nvPr/>
              </p:nvSpPr>
              <p:spPr bwMode="auto">
                <a:xfrm>
                  <a:off x="-765" y="251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44.6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3" name="Freeform 445"/>
                <p:cNvSpPr>
                  <a:spLocks/>
                </p:cNvSpPr>
                <p:nvPr/>
              </p:nvSpPr>
              <p:spPr bwMode="auto">
                <a:xfrm>
                  <a:off x="-676" y="2320"/>
                  <a:ext cx="80" cy="212"/>
                </a:xfrm>
                <a:custGeom>
                  <a:avLst/>
                  <a:gdLst>
                    <a:gd name="T0" fmla="*/ 0 w 83"/>
                    <a:gd name="T1" fmla="*/ 221 h 221"/>
                    <a:gd name="T2" fmla="*/ 15 w 83"/>
                    <a:gd name="T3" fmla="*/ 221 h 221"/>
                    <a:gd name="T4" fmla="*/ 83 w 83"/>
                    <a:gd name="T5" fmla="*/ 0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1">
                      <a:moveTo>
                        <a:pt x="0" y="221"/>
                      </a:moveTo>
                      <a:lnTo>
                        <a:pt x="15" y="221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4" name="Freeform 446"/>
                <p:cNvSpPr>
                  <a:spLocks/>
                </p:cNvSpPr>
                <p:nvPr/>
              </p:nvSpPr>
              <p:spPr bwMode="auto">
                <a:xfrm>
                  <a:off x="-591" y="2320"/>
                  <a:ext cx="141" cy="212"/>
                </a:xfrm>
                <a:custGeom>
                  <a:avLst/>
                  <a:gdLst>
                    <a:gd name="T0" fmla="*/ 0 w 147"/>
                    <a:gd name="T1" fmla="*/ 0 h 221"/>
                    <a:gd name="T2" fmla="*/ 66 w 147"/>
                    <a:gd name="T3" fmla="*/ 0 h 221"/>
                    <a:gd name="T4" fmla="*/ 134 w 147"/>
                    <a:gd name="T5" fmla="*/ 221 h 221"/>
                    <a:gd name="T6" fmla="*/ 147 w 147"/>
                    <a:gd name="T7" fmla="*/ 221 h 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1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21"/>
                      </a:lnTo>
                      <a:lnTo>
                        <a:pt x="147" y="221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5" name="Rectangle 447"/>
                <p:cNvSpPr>
                  <a:spLocks noChangeArrowheads="1"/>
                </p:cNvSpPr>
                <p:nvPr/>
              </p:nvSpPr>
              <p:spPr bwMode="auto">
                <a:xfrm>
                  <a:off x="-437" y="2555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At5g11960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6" name="Rectangle 448"/>
                <p:cNvSpPr>
                  <a:spLocks noChangeArrowheads="1"/>
                </p:cNvSpPr>
                <p:nvPr/>
              </p:nvSpPr>
              <p:spPr bwMode="auto">
                <a:xfrm>
                  <a:off x="-765" y="255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45.9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77" name="Freeform 449"/>
                <p:cNvSpPr>
                  <a:spLocks/>
                </p:cNvSpPr>
                <p:nvPr/>
              </p:nvSpPr>
              <p:spPr bwMode="auto">
                <a:xfrm>
                  <a:off x="-676" y="2357"/>
                  <a:ext cx="80" cy="220"/>
                </a:xfrm>
                <a:custGeom>
                  <a:avLst/>
                  <a:gdLst>
                    <a:gd name="T0" fmla="*/ 0 w 83"/>
                    <a:gd name="T1" fmla="*/ 229 h 229"/>
                    <a:gd name="T2" fmla="*/ 15 w 83"/>
                    <a:gd name="T3" fmla="*/ 229 h 229"/>
                    <a:gd name="T4" fmla="*/ 83 w 83"/>
                    <a:gd name="T5" fmla="*/ 0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9">
                      <a:moveTo>
                        <a:pt x="0" y="229"/>
                      </a:moveTo>
                      <a:lnTo>
                        <a:pt x="15" y="229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8" name="Freeform 450"/>
                <p:cNvSpPr>
                  <a:spLocks/>
                </p:cNvSpPr>
                <p:nvPr/>
              </p:nvSpPr>
              <p:spPr bwMode="auto">
                <a:xfrm>
                  <a:off x="-591" y="2357"/>
                  <a:ext cx="141" cy="220"/>
                </a:xfrm>
                <a:custGeom>
                  <a:avLst/>
                  <a:gdLst>
                    <a:gd name="T0" fmla="*/ 0 w 147"/>
                    <a:gd name="T1" fmla="*/ 0 h 229"/>
                    <a:gd name="T2" fmla="*/ 66 w 147"/>
                    <a:gd name="T3" fmla="*/ 0 h 229"/>
                    <a:gd name="T4" fmla="*/ 134 w 147"/>
                    <a:gd name="T5" fmla="*/ 229 h 229"/>
                    <a:gd name="T6" fmla="*/ 147 w 147"/>
                    <a:gd name="T7" fmla="*/ 229 h 2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9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29"/>
                      </a:lnTo>
                      <a:lnTo>
                        <a:pt x="147" y="229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9" name="Rectangle 451"/>
                <p:cNvSpPr>
                  <a:spLocks noChangeArrowheads="1"/>
                </p:cNvSpPr>
                <p:nvPr/>
              </p:nvSpPr>
              <p:spPr bwMode="auto">
                <a:xfrm>
                  <a:off x="-437" y="2600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p58m35v180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0" name="Rectangle 452"/>
                <p:cNvSpPr>
                  <a:spLocks noChangeArrowheads="1"/>
                </p:cNvSpPr>
                <p:nvPr/>
              </p:nvSpPr>
              <p:spPr bwMode="auto">
                <a:xfrm>
                  <a:off x="-765" y="260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47.7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1" name="Freeform 453"/>
                <p:cNvSpPr>
                  <a:spLocks/>
                </p:cNvSpPr>
                <p:nvPr/>
              </p:nvSpPr>
              <p:spPr bwMode="auto">
                <a:xfrm>
                  <a:off x="-676" y="2409"/>
                  <a:ext cx="80" cy="213"/>
                </a:xfrm>
                <a:custGeom>
                  <a:avLst/>
                  <a:gdLst>
                    <a:gd name="T0" fmla="*/ 0 w 83"/>
                    <a:gd name="T1" fmla="*/ 222 h 222"/>
                    <a:gd name="T2" fmla="*/ 15 w 83"/>
                    <a:gd name="T3" fmla="*/ 222 h 222"/>
                    <a:gd name="T4" fmla="*/ 83 w 83"/>
                    <a:gd name="T5" fmla="*/ 0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2">
                      <a:moveTo>
                        <a:pt x="0" y="222"/>
                      </a:moveTo>
                      <a:lnTo>
                        <a:pt x="15" y="222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2" name="Freeform 454"/>
                <p:cNvSpPr>
                  <a:spLocks/>
                </p:cNvSpPr>
                <p:nvPr/>
              </p:nvSpPr>
              <p:spPr bwMode="auto">
                <a:xfrm>
                  <a:off x="-591" y="2409"/>
                  <a:ext cx="141" cy="213"/>
                </a:xfrm>
                <a:custGeom>
                  <a:avLst/>
                  <a:gdLst>
                    <a:gd name="T0" fmla="*/ 0 w 147"/>
                    <a:gd name="T1" fmla="*/ 0 h 222"/>
                    <a:gd name="T2" fmla="*/ 66 w 147"/>
                    <a:gd name="T3" fmla="*/ 0 h 222"/>
                    <a:gd name="T4" fmla="*/ 134 w 147"/>
                    <a:gd name="T5" fmla="*/ 222 h 222"/>
                    <a:gd name="T6" fmla="*/ 147 w 147"/>
                    <a:gd name="T7" fmla="*/ 222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2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22"/>
                      </a:lnTo>
                      <a:lnTo>
                        <a:pt x="147" y="22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3" name="Rectangle 455"/>
                <p:cNvSpPr>
                  <a:spLocks noChangeArrowheads="1"/>
                </p:cNvSpPr>
                <p:nvPr/>
              </p:nvSpPr>
              <p:spPr bwMode="auto">
                <a:xfrm>
                  <a:off x="-437" y="2645"/>
                  <a:ext cx="145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Ni4-A03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4" name="Rectangle 456"/>
                <p:cNvSpPr>
                  <a:spLocks noChangeArrowheads="1"/>
                </p:cNvSpPr>
                <p:nvPr/>
              </p:nvSpPr>
              <p:spPr bwMode="auto">
                <a:xfrm>
                  <a:off x="-765" y="264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48.1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5" name="Freeform 457"/>
                <p:cNvSpPr>
                  <a:spLocks/>
                </p:cNvSpPr>
                <p:nvPr/>
              </p:nvSpPr>
              <p:spPr bwMode="auto">
                <a:xfrm>
                  <a:off x="-676" y="2421"/>
                  <a:ext cx="80" cy="246"/>
                </a:xfrm>
                <a:custGeom>
                  <a:avLst/>
                  <a:gdLst>
                    <a:gd name="T0" fmla="*/ 0 w 83"/>
                    <a:gd name="T1" fmla="*/ 257 h 257"/>
                    <a:gd name="T2" fmla="*/ 15 w 83"/>
                    <a:gd name="T3" fmla="*/ 257 h 257"/>
                    <a:gd name="T4" fmla="*/ 83 w 83"/>
                    <a:gd name="T5" fmla="*/ 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57">
                      <a:moveTo>
                        <a:pt x="0" y="257"/>
                      </a:moveTo>
                      <a:lnTo>
                        <a:pt x="15" y="25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6" name="Freeform 458"/>
                <p:cNvSpPr>
                  <a:spLocks/>
                </p:cNvSpPr>
                <p:nvPr/>
              </p:nvSpPr>
              <p:spPr bwMode="auto">
                <a:xfrm>
                  <a:off x="-591" y="2421"/>
                  <a:ext cx="141" cy="246"/>
                </a:xfrm>
                <a:custGeom>
                  <a:avLst/>
                  <a:gdLst>
                    <a:gd name="T0" fmla="*/ 0 w 147"/>
                    <a:gd name="T1" fmla="*/ 0 h 257"/>
                    <a:gd name="T2" fmla="*/ 66 w 147"/>
                    <a:gd name="T3" fmla="*/ 0 h 257"/>
                    <a:gd name="T4" fmla="*/ 134 w 147"/>
                    <a:gd name="T5" fmla="*/ 257 h 257"/>
                    <a:gd name="T6" fmla="*/ 147 w 147"/>
                    <a:gd name="T7" fmla="*/ 257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5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57"/>
                      </a:lnTo>
                      <a:lnTo>
                        <a:pt x="147" y="257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7" name="Rectangle 459"/>
                <p:cNvSpPr>
                  <a:spLocks noChangeArrowheads="1"/>
                </p:cNvSpPr>
                <p:nvPr/>
              </p:nvSpPr>
              <p:spPr bwMode="auto">
                <a:xfrm>
                  <a:off x="-437" y="2690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BrgMS442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8" name="Rectangle 460"/>
                <p:cNvSpPr>
                  <a:spLocks noChangeArrowheads="1"/>
                </p:cNvSpPr>
                <p:nvPr/>
              </p:nvSpPr>
              <p:spPr bwMode="auto">
                <a:xfrm>
                  <a:off x="-765" y="2692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51.1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89" name="Freeform 461"/>
                <p:cNvSpPr>
                  <a:spLocks/>
                </p:cNvSpPr>
                <p:nvPr/>
              </p:nvSpPr>
              <p:spPr bwMode="auto">
                <a:xfrm>
                  <a:off x="-676" y="2507"/>
                  <a:ext cx="80" cy="205"/>
                </a:xfrm>
                <a:custGeom>
                  <a:avLst/>
                  <a:gdLst>
                    <a:gd name="T0" fmla="*/ 0 w 83"/>
                    <a:gd name="T1" fmla="*/ 214 h 214"/>
                    <a:gd name="T2" fmla="*/ 15 w 83"/>
                    <a:gd name="T3" fmla="*/ 214 h 214"/>
                    <a:gd name="T4" fmla="*/ 83 w 83"/>
                    <a:gd name="T5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14">
                      <a:moveTo>
                        <a:pt x="0" y="214"/>
                      </a:moveTo>
                      <a:lnTo>
                        <a:pt x="15" y="21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0" name="Freeform 462"/>
                <p:cNvSpPr>
                  <a:spLocks/>
                </p:cNvSpPr>
                <p:nvPr/>
              </p:nvSpPr>
              <p:spPr bwMode="auto">
                <a:xfrm>
                  <a:off x="-591" y="2507"/>
                  <a:ext cx="141" cy="205"/>
                </a:xfrm>
                <a:custGeom>
                  <a:avLst/>
                  <a:gdLst>
                    <a:gd name="T0" fmla="*/ 0 w 147"/>
                    <a:gd name="T1" fmla="*/ 0 h 214"/>
                    <a:gd name="T2" fmla="*/ 66 w 147"/>
                    <a:gd name="T3" fmla="*/ 0 h 214"/>
                    <a:gd name="T4" fmla="*/ 134 w 147"/>
                    <a:gd name="T5" fmla="*/ 214 h 214"/>
                    <a:gd name="T6" fmla="*/ 147 w 147"/>
                    <a:gd name="T7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1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14"/>
                      </a:lnTo>
                      <a:lnTo>
                        <a:pt x="147" y="214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1" name="Rectangle 463"/>
                <p:cNvSpPr>
                  <a:spLocks noChangeArrowheads="1"/>
                </p:cNvSpPr>
                <p:nvPr/>
              </p:nvSpPr>
              <p:spPr bwMode="auto">
                <a:xfrm>
                  <a:off x="-437" y="2735"/>
                  <a:ext cx="21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At5g08280c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2" name="Rectangle 464"/>
                <p:cNvSpPr>
                  <a:spLocks noChangeArrowheads="1"/>
                </p:cNvSpPr>
                <p:nvPr/>
              </p:nvSpPr>
              <p:spPr bwMode="auto">
                <a:xfrm>
                  <a:off x="-211" y="2735"/>
                  <a:ext cx="21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At5g09310c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3" name="Rectangle 465"/>
                <p:cNvSpPr>
                  <a:spLocks noChangeArrowheads="1"/>
                </p:cNvSpPr>
                <p:nvPr/>
              </p:nvSpPr>
              <p:spPr bwMode="auto">
                <a:xfrm>
                  <a:off x="-765" y="2737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54.0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4" name="Freeform 466"/>
                <p:cNvSpPr>
                  <a:spLocks/>
                </p:cNvSpPr>
                <p:nvPr/>
              </p:nvSpPr>
              <p:spPr bwMode="auto">
                <a:xfrm>
                  <a:off x="-676" y="2591"/>
                  <a:ext cx="80" cy="167"/>
                </a:xfrm>
                <a:custGeom>
                  <a:avLst/>
                  <a:gdLst>
                    <a:gd name="T0" fmla="*/ 0 w 83"/>
                    <a:gd name="T1" fmla="*/ 174 h 174"/>
                    <a:gd name="T2" fmla="*/ 15 w 83"/>
                    <a:gd name="T3" fmla="*/ 174 h 174"/>
                    <a:gd name="T4" fmla="*/ 83 w 83"/>
                    <a:gd name="T5" fmla="*/ 0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74">
                      <a:moveTo>
                        <a:pt x="0" y="174"/>
                      </a:moveTo>
                      <a:lnTo>
                        <a:pt x="15" y="17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5" name="Freeform 467"/>
                <p:cNvSpPr>
                  <a:spLocks/>
                </p:cNvSpPr>
                <p:nvPr/>
              </p:nvSpPr>
              <p:spPr bwMode="auto">
                <a:xfrm>
                  <a:off x="-591" y="2591"/>
                  <a:ext cx="141" cy="167"/>
                </a:xfrm>
                <a:custGeom>
                  <a:avLst/>
                  <a:gdLst>
                    <a:gd name="T0" fmla="*/ 0 w 147"/>
                    <a:gd name="T1" fmla="*/ 0 h 174"/>
                    <a:gd name="T2" fmla="*/ 66 w 147"/>
                    <a:gd name="T3" fmla="*/ 0 h 174"/>
                    <a:gd name="T4" fmla="*/ 134 w 147"/>
                    <a:gd name="T5" fmla="*/ 174 h 174"/>
                    <a:gd name="T6" fmla="*/ 147 w 147"/>
                    <a:gd name="T7" fmla="*/ 174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7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74"/>
                      </a:lnTo>
                      <a:lnTo>
                        <a:pt x="147" y="174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6" name="Line 468"/>
                <p:cNvSpPr>
                  <a:spLocks noChangeShapeType="1"/>
                </p:cNvSpPr>
                <p:nvPr/>
              </p:nvSpPr>
              <p:spPr bwMode="auto">
                <a:xfrm>
                  <a:off x="-448" y="2741"/>
                  <a:ext cx="0" cy="31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97" name="Rectangle 469"/>
                <p:cNvSpPr>
                  <a:spLocks noChangeArrowheads="1"/>
                </p:cNvSpPr>
                <p:nvPr/>
              </p:nvSpPr>
              <p:spPr bwMode="auto">
                <a:xfrm>
                  <a:off x="-437" y="2781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BrgMS722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8" name="Rectangle 470"/>
                <p:cNvSpPr>
                  <a:spLocks noChangeArrowheads="1"/>
                </p:cNvSpPr>
                <p:nvPr/>
              </p:nvSpPr>
              <p:spPr bwMode="auto">
                <a:xfrm>
                  <a:off x="-765" y="278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55.3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9" name="Freeform 471"/>
                <p:cNvSpPr>
                  <a:spLocks/>
                </p:cNvSpPr>
                <p:nvPr/>
              </p:nvSpPr>
              <p:spPr bwMode="auto">
                <a:xfrm>
                  <a:off x="-676" y="2628"/>
                  <a:ext cx="80" cy="175"/>
                </a:xfrm>
                <a:custGeom>
                  <a:avLst/>
                  <a:gdLst>
                    <a:gd name="T0" fmla="*/ 0 w 83"/>
                    <a:gd name="T1" fmla="*/ 182 h 182"/>
                    <a:gd name="T2" fmla="*/ 15 w 83"/>
                    <a:gd name="T3" fmla="*/ 182 h 182"/>
                    <a:gd name="T4" fmla="*/ 83 w 83"/>
                    <a:gd name="T5" fmla="*/ 0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82">
                      <a:moveTo>
                        <a:pt x="0" y="182"/>
                      </a:moveTo>
                      <a:lnTo>
                        <a:pt x="15" y="182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0" name="Freeform 472"/>
                <p:cNvSpPr>
                  <a:spLocks/>
                </p:cNvSpPr>
                <p:nvPr/>
              </p:nvSpPr>
              <p:spPr bwMode="auto">
                <a:xfrm>
                  <a:off x="-591" y="2628"/>
                  <a:ext cx="141" cy="175"/>
                </a:xfrm>
                <a:custGeom>
                  <a:avLst/>
                  <a:gdLst>
                    <a:gd name="T0" fmla="*/ 0 w 147"/>
                    <a:gd name="T1" fmla="*/ 0 h 182"/>
                    <a:gd name="T2" fmla="*/ 66 w 147"/>
                    <a:gd name="T3" fmla="*/ 0 h 182"/>
                    <a:gd name="T4" fmla="*/ 134 w 147"/>
                    <a:gd name="T5" fmla="*/ 182 h 182"/>
                    <a:gd name="T6" fmla="*/ 147 w 147"/>
                    <a:gd name="T7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82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82"/>
                      </a:lnTo>
                      <a:lnTo>
                        <a:pt x="147" y="182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1" name="Rectangle 473"/>
                <p:cNvSpPr>
                  <a:spLocks noChangeArrowheads="1"/>
                </p:cNvSpPr>
                <p:nvPr/>
              </p:nvSpPr>
              <p:spPr bwMode="auto">
                <a:xfrm>
                  <a:off x="-437" y="2826"/>
                  <a:ext cx="190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BrgMS704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2" name="Rectangle 474"/>
                <p:cNvSpPr>
                  <a:spLocks noChangeArrowheads="1"/>
                </p:cNvSpPr>
                <p:nvPr/>
              </p:nvSpPr>
              <p:spPr bwMode="auto">
                <a:xfrm>
                  <a:off x="-765" y="282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55.8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3" name="Freeform 475"/>
                <p:cNvSpPr>
                  <a:spLocks/>
                </p:cNvSpPr>
                <p:nvPr/>
              </p:nvSpPr>
              <p:spPr bwMode="auto">
                <a:xfrm>
                  <a:off x="-676" y="2642"/>
                  <a:ext cx="80" cy="206"/>
                </a:xfrm>
                <a:custGeom>
                  <a:avLst/>
                  <a:gdLst>
                    <a:gd name="T0" fmla="*/ 0 w 83"/>
                    <a:gd name="T1" fmla="*/ 214 h 214"/>
                    <a:gd name="T2" fmla="*/ 15 w 83"/>
                    <a:gd name="T3" fmla="*/ 214 h 214"/>
                    <a:gd name="T4" fmla="*/ 83 w 83"/>
                    <a:gd name="T5" fmla="*/ 0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14">
                      <a:moveTo>
                        <a:pt x="0" y="214"/>
                      </a:moveTo>
                      <a:lnTo>
                        <a:pt x="15" y="21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4" name="Freeform 476"/>
                <p:cNvSpPr>
                  <a:spLocks/>
                </p:cNvSpPr>
                <p:nvPr/>
              </p:nvSpPr>
              <p:spPr bwMode="auto">
                <a:xfrm>
                  <a:off x="-591" y="2642"/>
                  <a:ext cx="141" cy="206"/>
                </a:xfrm>
                <a:custGeom>
                  <a:avLst/>
                  <a:gdLst>
                    <a:gd name="T0" fmla="*/ 0 w 147"/>
                    <a:gd name="T1" fmla="*/ 0 h 214"/>
                    <a:gd name="T2" fmla="*/ 66 w 147"/>
                    <a:gd name="T3" fmla="*/ 0 h 214"/>
                    <a:gd name="T4" fmla="*/ 134 w 147"/>
                    <a:gd name="T5" fmla="*/ 214 h 214"/>
                    <a:gd name="T6" fmla="*/ 147 w 147"/>
                    <a:gd name="T7" fmla="*/ 214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1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14"/>
                      </a:lnTo>
                      <a:lnTo>
                        <a:pt x="147" y="214"/>
                      </a:lnTo>
                    </a:path>
                  </a:pathLst>
                </a:custGeom>
                <a:noFill/>
                <a:ln w="5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5" name="Rectangle 477"/>
                <p:cNvSpPr>
                  <a:spLocks noChangeArrowheads="1"/>
                </p:cNvSpPr>
                <p:nvPr/>
              </p:nvSpPr>
              <p:spPr bwMode="auto">
                <a:xfrm>
                  <a:off x="-437" y="2871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p48m67v150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6" name="Rectangle 478"/>
                <p:cNvSpPr>
                  <a:spLocks noChangeArrowheads="1"/>
                </p:cNvSpPr>
                <p:nvPr/>
              </p:nvSpPr>
              <p:spPr bwMode="auto">
                <a:xfrm>
                  <a:off x="-765" y="287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58.1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7" name="Freeform 479"/>
                <p:cNvSpPr>
                  <a:spLocks/>
                </p:cNvSpPr>
                <p:nvPr/>
              </p:nvSpPr>
              <p:spPr bwMode="auto">
                <a:xfrm>
                  <a:off x="-676" y="2709"/>
                  <a:ext cx="80" cy="184"/>
                </a:xfrm>
                <a:custGeom>
                  <a:avLst/>
                  <a:gdLst>
                    <a:gd name="T0" fmla="*/ 0 w 83"/>
                    <a:gd name="T1" fmla="*/ 192 h 192"/>
                    <a:gd name="T2" fmla="*/ 15 w 83"/>
                    <a:gd name="T3" fmla="*/ 192 h 192"/>
                    <a:gd name="T4" fmla="*/ 83 w 83"/>
                    <a:gd name="T5" fmla="*/ 0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92">
                      <a:moveTo>
                        <a:pt x="0" y="192"/>
                      </a:moveTo>
                      <a:lnTo>
                        <a:pt x="15" y="192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8" name="Freeform 480"/>
                <p:cNvSpPr>
                  <a:spLocks/>
                </p:cNvSpPr>
                <p:nvPr/>
              </p:nvSpPr>
              <p:spPr bwMode="auto">
                <a:xfrm>
                  <a:off x="-591" y="2709"/>
                  <a:ext cx="141" cy="184"/>
                </a:xfrm>
                <a:custGeom>
                  <a:avLst/>
                  <a:gdLst>
                    <a:gd name="T0" fmla="*/ 0 w 147"/>
                    <a:gd name="T1" fmla="*/ 0 h 192"/>
                    <a:gd name="T2" fmla="*/ 66 w 147"/>
                    <a:gd name="T3" fmla="*/ 0 h 192"/>
                    <a:gd name="T4" fmla="*/ 134 w 147"/>
                    <a:gd name="T5" fmla="*/ 192 h 192"/>
                    <a:gd name="T6" fmla="*/ 147 w 147"/>
                    <a:gd name="T7" fmla="*/ 192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92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92"/>
                      </a:lnTo>
                      <a:lnTo>
                        <a:pt x="147" y="192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09" name="Rectangle 481"/>
                <p:cNvSpPr>
                  <a:spLocks noChangeArrowheads="1"/>
                </p:cNvSpPr>
                <p:nvPr/>
              </p:nvSpPr>
              <p:spPr bwMode="auto">
                <a:xfrm>
                  <a:off x="-437" y="2916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At5g06240a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0" name="Rectangle 482"/>
                <p:cNvSpPr>
                  <a:spLocks noChangeArrowheads="1"/>
                </p:cNvSpPr>
                <p:nvPr/>
              </p:nvSpPr>
              <p:spPr bwMode="auto">
                <a:xfrm>
                  <a:off x="-765" y="291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61.7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1" name="Freeform 483"/>
                <p:cNvSpPr>
                  <a:spLocks/>
                </p:cNvSpPr>
                <p:nvPr/>
              </p:nvSpPr>
              <p:spPr bwMode="auto">
                <a:xfrm>
                  <a:off x="-676" y="2812"/>
                  <a:ext cx="80" cy="126"/>
                </a:xfrm>
                <a:custGeom>
                  <a:avLst/>
                  <a:gdLst>
                    <a:gd name="T0" fmla="*/ 0 w 83"/>
                    <a:gd name="T1" fmla="*/ 131 h 131"/>
                    <a:gd name="T2" fmla="*/ 15 w 83"/>
                    <a:gd name="T3" fmla="*/ 131 h 131"/>
                    <a:gd name="T4" fmla="*/ 83 w 83"/>
                    <a:gd name="T5" fmla="*/ 0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1">
                      <a:moveTo>
                        <a:pt x="0" y="131"/>
                      </a:moveTo>
                      <a:lnTo>
                        <a:pt x="15" y="131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2" name="Freeform 484"/>
                <p:cNvSpPr>
                  <a:spLocks/>
                </p:cNvSpPr>
                <p:nvPr/>
              </p:nvSpPr>
              <p:spPr bwMode="auto">
                <a:xfrm>
                  <a:off x="-591" y="2812"/>
                  <a:ext cx="141" cy="126"/>
                </a:xfrm>
                <a:custGeom>
                  <a:avLst/>
                  <a:gdLst>
                    <a:gd name="T0" fmla="*/ 0 w 147"/>
                    <a:gd name="T1" fmla="*/ 0 h 131"/>
                    <a:gd name="T2" fmla="*/ 66 w 147"/>
                    <a:gd name="T3" fmla="*/ 0 h 131"/>
                    <a:gd name="T4" fmla="*/ 134 w 147"/>
                    <a:gd name="T5" fmla="*/ 131 h 131"/>
                    <a:gd name="T6" fmla="*/ 147 w 147"/>
                    <a:gd name="T7" fmla="*/ 131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1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31"/>
                      </a:lnTo>
                      <a:lnTo>
                        <a:pt x="147" y="131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3" name="Rectangle 485"/>
                <p:cNvSpPr>
                  <a:spLocks noChangeArrowheads="1"/>
                </p:cNvSpPr>
                <p:nvPr/>
              </p:nvSpPr>
              <p:spPr bwMode="auto">
                <a:xfrm>
                  <a:off x="-437" y="2961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At5g05920a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4" name="Rectangle 486"/>
                <p:cNvSpPr>
                  <a:spLocks noChangeArrowheads="1"/>
                </p:cNvSpPr>
                <p:nvPr/>
              </p:nvSpPr>
              <p:spPr bwMode="auto">
                <a:xfrm>
                  <a:off x="-765" y="296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64.4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5" name="Freeform 487"/>
                <p:cNvSpPr>
                  <a:spLocks/>
                </p:cNvSpPr>
                <p:nvPr/>
              </p:nvSpPr>
              <p:spPr bwMode="auto">
                <a:xfrm>
                  <a:off x="-676" y="2890"/>
                  <a:ext cx="80" cy="93"/>
                </a:xfrm>
                <a:custGeom>
                  <a:avLst/>
                  <a:gdLst>
                    <a:gd name="T0" fmla="*/ 0 w 83"/>
                    <a:gd name="T1" fmla="*/ 97 h 97"/>
                    <a:gd name="T2" fmla="*/ 15 w 83"/>
                    <a:gd name="T3" fmla="*/ 97 h 97"/>
                    <a:gd name="T4" fmla="*/ 83 w 83"/>
                    <a:gd name="T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7">
                      <a:moveTo>
                        <a:pt x="0" y="97"/>
                      </a:moveTo>
                      <a:lnTo>
                        <a:pt x="15" y="9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6" name="Freeform 488"/>
                <p:cNvSpPr>
                  <a:spLocks/>
                </p:cNvSpPr>
                <p:nvPr/>
              </p:nvSpPr>
              <p:spPr bwMode="auto">
                <a:xfrm>
                  <a:off x="-591" y="2890"/>
                  <a:ext cx="141" cy="93"/>
                </a:xfrm>
                <a:custGeom>
                  <a:avLst/>
                  <a:gdLst>
                    <a:gd name="T0" fmla="*/ 0 w 147"/>
                    <a:gd name="T1" fmla="*/ 0 h 97"/>
                    <a:gd name="T2" fmla="*/ 66 w 147"/>
                    <a:gd name="T3" fmla="*/ 0 h 97"/>
                    <a:gd name="T4" fmla="*/ 134 w 147"/>
                    <a:gd name="T5" fmla="*/ 97 h 97"/>
                    <a:gd name="T6" fmla="*/ 147 w 147"/>
                    <a:gd name="T7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97"/>
                      </a:lnTo>
                      <a:lnTo>
                        <a:pt x="147" y="97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7" name="Rectangle 489"/>
                <p:cNvSpPr>
                  <a:spLocks noChangeArrowheads="1"/>
                </p:cNvSpPr>
                <p:nvPr/>
              </p:nvSpPr>
              <p:spPr bwMode="auto">
                <a:xfrm>
                  <a:off x="-437" y="3006"/>
                  <a:ext cx="109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ec5a7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8" name="Rectangle 490"/>
                <p:cNvSpPr>
                  <a:spLocks noChangeArrowheads="1"/>
                </p:cNvSpPr>
                <p:nvPr/>
              </p:nvSpPr>
              <p:spPr bwMode="auto">
                <a:xfrm>
                  <a:off x="-765" y="3008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66.3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19" name="Freeform 491"/>
                <p:cNvSpPr>
                  <a:spLocks/>
                </p:cNvSpPr>
                <p:nvPr/>
              </p:nvSpPr>
              <p:spPr bwMode="auto">
                <a:xfrm>
                  <a:off x="-676" y="2945"/>
                  <a:ext cx="80" cy="83"/>
                </a:xfrm>
                <a:custGeom>
                  <a:avLst/>
                  <a:gdLst>
                    <a:gd name="T0" fmla="*/ 0 w 83"/>
                    <a:gd name="T1" fmla="*/ 87 h 87"/>
                    <a:gd name="T2" fmla="*/ 15 w 83"/>
                    <a:gd name="T3" fmla="*/ 87 h 87"/>
                    <a:gd name="T4" fmla="*/ 83 w 83"/>
                    <a:gd name="T5" fmla="*/ 0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87">
                      <a:moveTo>
                        <a:pt x="0" y="87"/>
                      </a:moveTo>
                      <a:lnTo>
                        <a:pt x="15" y="8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0" name="Freeform 492"/>
                <p:cNvSpPr>
                  <a:spLocks/>
                </p:cNvSpPr>
                <p:nvPr/>
              </p:nvSpPr>
              <p:spPr bwMode="auto">
                <a:xfrm>
                  <a:off x="-591" y="2945"/>
                  <a:ext cx="141" cy="83"/>
                </a:xfrm>
                <a:custGeom>
                  <a:avLst/>
                  <a:gdLst>
                    <a:gd name="T0" fmla="*/ 0 w 147"/>
                    <a:gd name="T1" fmla="*/ 0 h 87"/>
                    <a:gd name="T2" fmla="*/ 66 w 147"/>
                    <a:gd name="T3" fmla="*/ 0 h 87"/>
                    <a:gd name="T4" fmla="*/ 134 w 147"/>
                    <a:gd name="T5" fmla="*/ 87 h 87"/>
                    <a:gd name="T6" fmla="*/ 147 w 147"/>
                    <a:gd name="T7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8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87"/>
                      </a:lnTo>
                      <a:lnTo>
                        <a:pt x="147" y="8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1" name="Rectangle 493"/>
                <p:cNvSpPr>
                  <a:spLocks noChangeArrowheads="1"/>
                </p:cNvSpPr>
                <p:nvPr/>
              </p:nvSpPr>
              <p:spPr bwMode="auto">
                <a:xfrm>
                  <a:off x="-437" y="3051"/>
                  <a:ext cx="216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At5g07690b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2" name="Rectangle 494"/>
                <p:cNvSpPr>
                  <a:spLocks noChangeArrowheads="1"/>
                </p:cNvSpPr>
                <p:nvPr/>
              </p:nvSpPr>
              <p:spPr bwMode="auto">
                <a:xfrm>
                  <a:off x="-765" y="305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69.9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3" name="Freeform 495"/>
                <p:cNvSpPr>
                  <a:spLocks/>
                </p:cNvSpPr>
                <p:nvPr/>
              </p:nvSpPr>
              <p:spPr bwMode="auto">
                <a:xfrm>
                  <a:off x="-676" y="3048"/>
                  <a:ext cx="80" cy="25"/>
                </a:xfrm>
                <a:custGeom>
                  <a:avLst/>
                  <a:gdLst>
                    <a:gd name="T0" fmla="*/ 0 w 83"/>
                    <a:gd name="T1" fmla="*/ 26 h 26"/>
                    <a:gd name="T2" fmla="*/ 15 w 83"/>
                    <a:gd name="T3" fmla="*/ 26 h 26"/>
                    <a:gd name="T4" fmla="*/ 83 w 83"/>
                    <a:gd name="T5" fmla="*/ 0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6">
                      <a:moveTo>
                        <a:pt x="0" y="26"/>
                      </a:moveTo>
                      <a:lnTo>
                        <a:pt x="15" y="26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4" name="Freeform 496"/>
                <p:cNvSpPr>
                  <a:spLocks/>
                </p:cNvSpPr>
                <p:nvPr/>
              </p:nvSpPr>
              <p:spPr bwMode="auto">
                <a:xfrm>
                  <a:off x="-591" y="3048"/>
                  <a:ext cx="141" cy="25"/>
                </a:xfrm>
                <a:custGeom>
                  <a:avLst/>
                  <a:gdLst>
                    <a:gd name="T0" fmla="*/ 0 w 147"/>
                    <a:gd name="T1" fmla="*/ 0 h 26"/>
                    <a:gd name="T2" fmla="*/ 66 w 147"/>
                    <a:gd name="T3" fmla="*/ 0 h 26"/>
                    <a:gd name="T4" fmla="*/ 134 w 147"/>
                    <a:gd name="T5" fmla="*/ 26 h 26"/>
                    <a:gd name="T6" fmla="*/ 147 w 147"/>
                    <a:gd name="T7" fmla="*/ 26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6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6"/>
                      </a:lnTo>
                      <a:lnTo>
                        <a:pt x="147" y="26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5" name="Rectangle 497"/>
                <p:cNvSpPr>
                  <a:spLocks noChangeArrowheads="1"/>
                </p:cNvSpPr>
                <p:nvPr/>
              </p:nvSpPr>
              <p:spPr bwMode="auto">
                <a:xfrm>
                  <a:off x="-437" y="3141"/>
                  <a:ext cx="194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At5g01160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6" name="Rectangle 498"/>
                <p:cNvSpPr>
                  <a:spLocks noChangeArrowheads="1"/>
                </p:cNvSpPr>
                <p:nvPr/>
              </p:nvSpPr>
              <p:spPr bwMode="auto">
                <a:xfrm>
                  <a:off x="-765" y="3143"/>
                  <a:ext cx="78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74.0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27" name="Freeform 499"/>
                <p:cNvSpPr>
                  <a:spLocks/>
                </p:cNvSpPr>
                <p:nvPr/>
              </p:nvSpPr>
              <p:spPr bwMode="auto">
                <a:xfrm>
                  <a:off x="-676" y="3163"/>
                  <a:ext cx="80" cy="4"/>
                </a:xfrm>
                <a:custGeom>
                  <a:avLst/>
                  <a:gdLst>
                    <a:gd name="T0" fmla="*/ 0 w 83"/>
                    <a:gd name="T1" fmla="*/ 0 h 4"/>
                    <a:gd name="T2" fmla="*/ 15 w 83"/>
                    <a:gd name="T3" fmla="*/ 0 h 4"/>
                    <a:gd name="T4" fmla="*/ 83 w 83"/>
                    <a:gd name="T5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4">
                      <a:moveTo>
                        <a:pt x="0" y="0"/>
                      </a:moveTo>
                      <a:lnTo>
                        <a:pt x="15" y="0"/>
                      </a:lnTo>
                      <a:lnTo>
                        <a:pt x="83" y="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8" name="Freeform 500"/>
                <p:cNvSpPr>
                  <a:spLocks/>
                </p:cNvSpPr>
                <p:nvPr/>
              </p:nvSpPr>
              <p:spPr bwMode="auto">
                <a:xfrm>
                  <a:off x="-591" y="3163"/>
                  <a:ext cx="141" cy="4"/>
                </a:xfrm>
                <a:custGeom>
                  <a:avLst/>
                  <a:gdLst>
                    <a:gd name="T0" fmla="*/ 0 w 147"/>
                    <a:gd name="T1" fmla="*/ 4 h 4"/>
                    <a:gd name="T2" fmla="*/ 66 w 147"/>
                    <a:gd name="T3" fmla="*/ 4 h 4"/>
                    <a:gd name="T4" fmla="*/ 134 w 147"/>
                    <a:gd name="T5" fmla="*/ 0 h 4"/>
                    <a:gd name="T6" fmla="*/ 147 w 147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4">
                      <a:moveTo>
                        <a:pt x="0" y="4"/>
                      </a:moveTo>
                      <a:lnTo>
                        <a:pt x="66" y="4"/>
                      </a:lnTo>
                      <a:lnTo>
                        <a:pt x="134" y="0"/>
                      </a:lnTo>
                      <a:lnTo>
                        <a:pt x="147" y="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9" name="Rectangle 501"/>
                <p:cNvSpPr>
                  <a:spLocks noChangeArrowheads="1"/>
                </p:cNvSpPr>
                <p:nvPr/>
              </p:nvSpPr>
              <p:spPr bwMode="auto">
                <a:xfrm>
                  <a:off x="-437" y="3186"/>
                  <a:ext cx="231" cy="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p62m66v931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42" name="Rectangle 503"/>
              <p:cNvSpPr>
                <a:spLocks noChangeArrowheads="1"/>
              </p:cNvSpPr>
              <p:nvPr/>
            </p:nvSpPr>
            <p:spPr bwMode="auto">
              <a:xfrm>
                <a:off x="-1214438" y="5060950"/>
                <a:ext cx="123432" cy="769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5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75.3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3" name="Freeform 504"/>
              <p:cNvSpPr>
                <a:spLocks/>
              </p:cNvSpPr>
              <p:nvPr/>
            </p:nvSpPr>
            <p:spPr bwMode="auto">
              <a:xfrm>
                <a:off x="-1073150" y="5086350"/>
                <a:ext cx="127000" cy="6350"/>
              </a:xfrm>
              <a:custGeom>
                <a:avLst/>
                <a:gdLst>
                  <a:gd name="T0" fmla="*/ 0 w 83"/>
                  <a:gd name="T1" fmla="*/ 4 h 4"/>
                  <a:gd name="T2" fmla="*/ 15 w 83"/>
                  <a:gd name="T3" fmla="*/ 4 h 4"/>
                  <a:gd name="T4" fmla="*/ 83 w 83"/>
                  <a:gd name="T5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3" h="4">
                    <a:moveTo>
                      <a:pt x="0" y="4"/>
                    </a:moveTo>
                    <a:lnTo>
                      <a:pt x="15" y="4"/>
                    </a:lnTo>
                    <a:lnTo>
                      <a:pt x="83" y="0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  <p:sp>
            <p:nvSpPr>
              <p:cNvPr id="344" name="Freeform 505"/>
              <p:cNvSpPr>
                <a:spLocks/>
              </p:cNvSpPr>
              <p:nvPr/>
            </p:nvSpPr>
            <p:spPr bwMode="auto">
              <a:xfrm>
                <a:off x="-938213" y="5086350"/>
                <a:ext cx="223838" cy="6350"/>
              </a:xfrm>
              <a:custGeom>
                <a:avLst/>
                <a:gdLst>
                  <a:gd name="T0" fmla="*/ 0 w 147"/>
                  <a:gd name="T1" fmla="*/ 0 h 4"/>
                  <a:gd name="T2" fmla="*/ 66 w 147"/>
                  <a:gd name="T3" fmla="*/ 0 h 4"/>
                  <a:gd name="T4" fmla="*/ 134 w 147"/>
                  <a:gd name="T5" fmla="*/ 4 h 4"/>
                  <a:gd name="T6" fmla="*/ 147 w 14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7" h="4">
                    <a:moveTo>
                      <a:pt x="0" y="0"/>
                    </a:moveTo>
                    <a:lnTo>
                      <a:pt x="66" y="0"/>
                    </a:lnTo>
                    <a:lnTo>
                      <a:pt x="134" y="4"/>
                    </a:lnTo>
                    <a:lnTo>
                      <a:pt x="147" y="4"/>
                    </a:lnTo>
                  </a:path>
                </a:pathLst>
              </a:custGeom>
              <a:noFill/>
              <a:ln w="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N"/>
              </a:p>
            </p:txBody>
          </p:sp>
        </p:grpSp>
        <p:cxnSp>
          <p:nvCxnSpPr>
            <p:cNvPr id="633" name="Straight Connector 632"/>
            <p:cNvCxnSpPr/>
            <p:nvPr/>
          </p:nvCxnSpPr>
          <p:spPr bwMode="auto">
            <a:xfrm flipV="1">
              <a:off x="1556792" y="2773366"/>
              <a:ext cx="726281" cy="1156198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4" name="Straight Connector 633"/>
            <p:cNvCxnSpPr/>
            <p:nvPr/>
          </p:nvCxnSpPr>
          <p:spPr bwMode="auto">
            <a:xfrm>
              <a:off x="1577504" y="4089064"/>
              <a:ext cx="705569" cy="80980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3" name="Group 2"/>
            <p:cNvGrpSpPr/>
            <p:nvPr/>
          </p:nvGrpSpPr>
          <p:grpSpPr>
            <a:xfrm>
              <a:off x="2283073" y="2633434"/>
              <a:ext cx="929902" cy="2370614"/>
              <a:chOff x="2283073" y="2096220"/>
              <a:chExt cx="929902" cy="2370614"/>
            </a:xfrm>
          </p:grpSpPr>
          <p:sp>
            <p:nvSpPr>
              <p:cNvPr id="636" name="Line 15"/>
              <p:cNvSpPr>
                <a:spLocks noChangeShapeType="1"/>
              </p:cNvSpPr>
              <p:nvPr/>
            </p:nvSpPr>
            <p:spPr bwMode="auto">
              <a:xfrm rot="16200000">
                <a:off x="2495575" y="2381573"/>
                <a:ext cx="577058" cy="6352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639" name="Line 19"/>
              <p:cNvSpPr>
                <a:spLocks noChangeShapeType="1"/>
              </p:cNvSpPr>
              <p:nvPr/>
            </p:nvSpPr>
            <p:spPr bwMode="auto">
              <a:xfrm rot="16200000">
                <a:off x="2537024" y="2857428"/>
                <a:ext cx="631825" cy="0"/>
              </a:xfrm>
              <a:prstGeom prst="line">
                <a:avLst/>
              </a:prstGeom>
              <a:noFill/>
              <a:ln w="9525">
                <a:solidFill>
                  <a:srgbClr val="0070C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643" name="Line 23"/>
              <p:cNvSpPr>
                <a:spLocks noChangeShapeType="1"/>
              </p:cNvSpPr>
              <p:nvPr/>
            </p:nvSpPr>
            <p:spPr bwMode="auto">
              <a:xfrm rot="16200000" flipV="1">
                <a:off x="2661419" y="3292403"/>
                <a:ext cx="527050" cy="0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647" name="Line 27"/>
              <p:cNvSpPr>
                <a:spLocks noChangeShapeType="1"/>
              </p:cNvSpPr>
              <p:nvPr/>
            </p:nvSpPr>
            <p:spPr bwMode="auto">
              <a:xfrm rot="16200000">
                <a:off x="2542133" y="3632922"/>
                <a:ext cx="920750" cy="11112"/>
              </a:xfrm>
              <a:prstGeom prst="line">
                <a:avLst/>
              </a:prstGeom>
              <a:noFill/>
              <a:ln w="9525">
                <a:solidFill>
                  <a:srgbClr val="FFC000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sp>
            <p:nvSpPr>
              <p:cNvPr id="651" name="Line 31"/>
              <p:cNvSpPr>
                <a:spLocks noChangeShapeType="1"/>
              </p:cNvSpPr>
              <p:nvPr/>
            </p:nvSpPr>
            <p:spPr bwMode="auto">
              <a:xfrm rot="16200000" flipV="1">
                <a:off x="2796703" y="4171085"/>
                <a:ext cx="549276" cy="4762"/>
              </a:xfrm>
              <a:prstGeom prst="line">
                <a:avLst/>
              </a:prstGeom>
              <a:noFill/>
              <a:ln w="9525">
                <a:solidFill>
                  <a:srgbClr val="F250CF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IN" sz="600" kern="0">
                  <a:solidFill>
                    <a:sysClr val="windowText" lastClr="000000"/>
                  </a:solidFill>
                  <a:cs typeface="Arial" charset="0"/>
                </a:endParaRPr>
              </a:p>
            </p:txBody>
          </p:sp>
          <p:cxnSp>
            <p:nvCxnSpPr>
              <p:cNvPr id="655" name="Straight Arrow Connector 2049"/>
              <p:cNvCxnSpPr/>
              <p:nvPr/>
            </p:nvCxnSpPr>
            <p:spPr bwMode="auto">
              <a:xfrm>
                <a:off x="2355627" y="2117606"/>
                <a:ext cx="0" cy="234922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656" name="TextBox 227"/>
              <p:cNvSpPr txBox="1">
                <a:spLocks noChangeArrowheads="1"/>
              </p:cNvSpPr>
              <p:nvPr/>
            </p:nvSpPr>
            <p:spPr bwMode="auto">
              <a:xfrm>
                <a:off x="2283073" y="2548187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0070C0"/>
                    </a:solidFill>
                    <a:latin typeface="+mn-lt"/>
                  </a:rPr>
                  <a:t>At5g15840</a:t>
                </a:r>
                <a:endParaRPr lang="en-IN" sz="600" dirty="0">
                  <a:solidFill>
                    <a:srgbClr val="0070C0"/>
                  </a:solidFill>
                  <a:latin typeface="+mn-lt"/>
                </a:endParaRPr>
              </a:p>
            </p:txBody>
          </p:sp>
          <p:sp>
            <p:nvSpPr>
              <p:cNvPr id="657" name="TextBox 228"/>
              <p:cNvSpPr txBox="1">
                <a:spLocks noChangeArrowheads="1"/>
              </p:cNvSpPr>
              <p:nvPr/>
            </p:nvSpPr>
            <p:spPr bwMode="auto">
              <a:xfrm>
                <a:off x="2283073" y="3207252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C000"/>
                    </a:solidFill>
                    <a:latin typeface="+mn-lt"/>
                  </a:rPr>
                  <a:t>At5g15320</a:t>
                </a:r>
                <a:endParaRPr lang="en-IN" sz="600" dirty="0">
                  <a:solidFill>
                    <a:srgbClr val="FFC000"/>
                  </a:solidFill>
                  <a:latin typeface="+mn-lt"/>
                </a:endParaRPr>
              </a:p>
            </p:txBody>
          </p:sp>
          <p:sp>
            <p:nvSpPr>
              <p:cNvPr id="658" name="TextBox 229"/>
              <p:cNvSpPr txBox="1">
                <a:spLocks noChangeArrowheads="1"/>
              </p:cNvSpPr>
              <p:nvPr/>
            </p:nvSpPr>
            <p:spPr bwMode="auto">
              <a:xfrm>
                <a:off x="2337048" y="4132191"/>
                <a:ext cx="5229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600" dirty="0">
                    <a:solidFill>
                      <a:srgbClr val="FF33CC"/>
                    </a:solidFill>
                    <a:latin typeface="+mn-lt"/>
                  </a:rPr>
                  <a:t>At5g14660</a:t>
                </a:r>
                <a:endParaRPr lang="en-IN" sz="600" dirty="0">
                  <a:solidFill>
                    <a:srgbClr val="FF33CC"/>
                  </a:solidFill>
                  <a:latin typeface="+mn-lt"/>
                </a:endParaRPr>
              </a:p>
            </p:txBody>
          </p:sp>
          <p:sp>
            <p:nvSpPr>
              <p:cNvPr id="635" name="Text Box 18"/>
              <p:cNvSpPr txBox="1">
                <a:spLocks noChangeArrowheads="1"/>
              </p:cNvSpPr>
              <p:nvPr/>
            </p:nvSpPr>
            <p:spPr bwMode="auto">
              <a:xfrm rot="-5400000">
                <a:off x="2576228" y="2285395"/>
                <a:ext cx="513282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B125C18</a:t>
                </a:r>
              </a:p>
            </p:txBody>
          </p:sp>
          <p:sp>
            <p:nvSpPr>
              <p:cNvPr id="637" name="Text Box 22"/>
              <p:cNvSpPr txBox="1">
                <a:spLocks noChangeArrowheads="1"/>
              </p:cNvSpPr>
              <p:nvPr/>
            </p:nvSpPr>
            <p:spPr bwMode="auto">
              <a:xfrm rot="16200000">
                <a:off x="2687265" y="2753084"/>
                <a:ext cx="434986" cy="1843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0070C0"/>
                    </a:solidFill>
                    <a:latin typeface="Arial" charset="0"/>
                  </a:rPr>
                  <a:t>B70I23</a:t>
                </a:r>
              </a:p>
            </p:txBody>
          </p:sp>
          <p:sp>
            <p:nvSpPr>
              <p:cNvPr id="638" name="Text Box 26"/>
              <p:cNvSpPr txBox="1">
                <a:spLocks noChangeArrowheads="1"/>
              </p:cNvSpPr>
              <p:nvPr/>
            </p:nvSpPr>
            <p:spPr bwMode="auto">
              <a:xfrm rot="16200000">
                <a:off x="2638336" y="3220887"/>
                <a:ext cx="47000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 smtClean="0">
                    <a:solidFill>
                      <a:srgbClr val="FFC000"/>
                    </a:solidFill>
                    <a:latin typeface="Arial" charset="0"/>
                  </a:rPr>
                  <a:t>H74B02</a:t>
                </a:r>
                <a:endParaRPr lang="en-US" sz="600" b="1" dirty="0">
                  <a:solidFill>
                    <a:srgbClr val="FFC000"/>
                  </a:solidFill>
                  <a:latin typeface="Arial" charset="0"/>
                </a:endParaRPr>
              </a:p>
            </p:txBody>
          </p:sp>
          <p:sp>
            <p:nvSpPr>
              <p:cNvPr id="640" name="Text Box 30"/>
              <p:cNvSpPr txBox="1">
                <a:spLocks noChangeArrowheads="1"/>
              </p:cNvSpPr>
              <p:nvPr/>
            </p:nvSpPr>
            <p:spPr bwMode="auto">
              <a:xfrm rot="16200000">
                <a:off x="2818656" y="3606445"/>
                <a:ext cx="508748" cy="185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FC000"/>
                    </a:solidFill>
                    <a:latin typeface="Arial" charset="0"/>
                  </a:rPr>
                  <a:t>H107E24</a:t>
                </a:r>
              </a:p>
            </p:txBody>
          </p:sp>
          <p:sp>
            <p:nvSpPr>
              <p:cNvPr id="641" name="Text Box 34"/>
              <p:cNvSpPr txBox="1">
                <a:spLocks noChangeArrowheads="1"/>
              </p:cNvSpPr>
              <p:nvPr/>
            </p:nvSpPr>
            <p:spPr bwMode="auto">
              <a:xfrm rot="16200000">
                <a:off x="2868834" y="4083675"/>
                <a:ext cx="503888" cy="184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sz="600" b="1" dirty="0">
                    <a:solidFill>
                      <a:srgbClr val="F250CF"/>
                    </a:solidFill>
                    <a:latin typeface="Arial" charset="0"/>
                  </a:rPr>
                  <a:t>H133F11</a:t>
                </a:r>
              </a:p>
            </p:txBody>
          </p:sp>
        </p:grpSp>
      </p:grpSp>
      <p:grpSp>
        <p:nvGrpSpPr>
          <p:cNvPr id="100" name="Group 99"/>
          <p:cNvGrpSpPr/>
          <p:nvPr/>
        </p:nvGrpSpPr>
        <p:grpSpPr>
          <a:xfrm>
            <a:off x="3481267" y="1187627"/>
            <a:ext cx="3404117" cy="5976764"/>
            <a:chOff x="3481267" y="1187627"/>
            <a:chExt cx="3404117" cy="5976764"/>
          </a:xfrm>
        </p:grpSpPr>
        <p:grpSp>
          <p:nvGrpSpPr>
            <p:cNvPr id="92" name="Group 91"/>
            <p:cNvGrpSpPr/>
            <p:nvPr/>
          </p:nvGrpSpPr>
          <p:grpSpPr>
            <a:xfrm>
              <a:off x="3481267" y="1187627"/>
              <a:ext cx="3236148" cy="5976764"/>
              <a:chOff x="3356992" y="1187624"/>
              <a:chExt cx="3236148" cy="5976764"/>
            </a:xfrm>
          </p:grpSpPr>
          <p:grpSp>
            <p:nvGrpSpPr>
              <p:cNvPr id="631" name="Group 630"/>
              <p:cNvGrpSpPr/>
              <p:nvPr/>
            </p:nvGrpSpPr>
            <p:grpSpPr>
              <a:xfrm>
                <a:off x="3356992" y="1187624"/>
                <a:ext cx="2843071" cy="5976764"/>
                <a:chOff x="3899042" y="1187624"/>
                <a:chExt cx="2843071" cy="5976764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4680906" y="1187624"/>
                  <a:ext cx="69281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LG B8</a:t>
                  </a:r>
                  <a:endParaRPr lang="en-IN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5" name="Rectangle 4"/>
                <p:cNvSpPr/>
                <p:nvPr/>
              </p:nvSpPr>
              <p:spPr>
                <a:xfrm>
                  <a:off x="4201363" y="1835696"/>
                  <a:ext cx="72008" cy="1800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" name="Rectangle 5"/>
                <p:cNvSpPr/>
                <p:nvPr/>
              </p:nvSpPr>
              <p:spPr>
                <a:xfrm>
                  <a:off x="4201363" y="2393760"/>
                  <a:ext cx="72008" cy="18000"/>
                </a:xfrm>
                <a:prstGeom prst="rect">
                  <a:avLst/>
                </a:prstGeom>
                <a:solidFill>
                  <a:srgbClr val="00B05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4201363" y="2643125"/>
                  <a:ext cx="72008" cy="18000"/>
                </a:xfrm>
                <a:prstGeom prst="rect">
                  <a:avLst/>
                </a:prstGeom>
                <a:solidFill>
                  <a:srgbClr val="3366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201363" y="2841744"/>
                  <a:ext cx="72008" cy="324000"/>
                </a:xfrm>
                <a:prstGeom prst="rect">
                  <a:avLst/>
                </a:prstGeom>
                <a:solidFill>
                  <a:srgbClr val="FF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4206362" y="3262240"/>
                  <a:ext cx="72008" cy="1620000"/>
                </a:xfrm>
                <a:prstGeom prst="rect">
                  <a:avLst/>
                </a:pr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4201363" y="5491212"/>
                  <a:ext cx="72008" cy="144000"/>
                </a:xfrm>
                <a:prstGeom prst="rect">
                  <a:avLst/>
                </a:prstGeom>
                <a:solidFill>
                  <a:srgbClr val="3366FF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4206126" y="5781863"/>
                  <a:ext cx="72008" cy="54000"/>
                </a:xfrm>
                <a:prstGeom prst="rect">
                  <a:avLst/>
                </a:prstGeom>
                <a:solidFill>
                  <a:srgbClr val="F204D6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201363" y="6693573"/>
                  <a:ext cx="72008" cy="72000"/>
                </a:xfrm>
                <a:prstGeom prst="rect">
                  <a:avLst/>
                </a:prstGeom>
                <a:solidFill>
                  <a:srgbClr val="2545E7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4201363" y="6060369"/>
                  <a:ext cx="72008" cy="306000"/>
                </a:xfrm>
                <a:prstGeom prst="rect">
                  <a:avLst/>
                </a:pr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204154" y="1721403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a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4201363" y="2296899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d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201363" y="2537304"/>
                  <a:ext cx="21352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t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3913331" y="2772380"/>
                  <a:ext cx="26481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G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3913331" y="2892581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H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3913331" y="3016403"/>
                  <a:ext cx="21352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I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3899042" y="3204428"/>
                  <a:ext cx="28084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>
                      <a:latin typeface="Arial" pitchFamily="34" charset="0"/>
                      <a:cs typeface="Arial" pitchFamily="34" charset="0"/>
                    </a:rPr>
                    <a:t>W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3913331" y="3923928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3913331" y="5395839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U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913331" y="6616803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U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913331" y="5705656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N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913331" y="6084748"/>
                  <a:ext cx="26481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Q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4201363" y="5524771"/>
                  <a:ext cx="72008" cy="36000"/>
                </a:xfrm>
                <a:prstGeom prst="rect">
                  <a:avLst/>
                </a:prstGeom>
                <a:solidFill>
                  <a:srgbClr val="C00000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4201363" y="5383136"/>
                  <a:ext cx="24237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q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201363" y="5473631"/>
                  <a:ext cx="25840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w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201363" y="6074644"/>
                  <a:ext cx="72008" cy="18000"/>
                </a:xfrm>
                <a:prstGeom prst="rect">
                  <a:avLst/>
                </a:prstGeom>
                <a:solidFill>
                  <a:srgbClr val="2545E7"/>
                </a:solidFill>
                <a:ln w="1270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400">
                    <a:ln>
                      <a:solidFill>
                        <a:srgbClr val="EA3AC4"/>
                      </a:solidFill>
                    </a:ln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TextBox 29"/>
                <p:cNvSpPr txBox="1"/>
                <p:nvPr/>
              </p:nvSpPr>
              <p:spPr>
                <a:xfrm>
                  <a:off x="3913331" y="5498579"/>
                  <a:ext cx="24718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800" dirty="0" smtClean="0">
                      <a:latin typeface="Arial" pitchFamily="34" charset="0"/>
                      <a:cs typeface="Arial" pitchFamily="34" charset="0"/>
                    </a:rPr>
                    <a:t>T</a:t>
                  </a:r>
                  <a:endParaRPr lang="en-IN" sz="800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4521200" y="1735138"/>
                  <a:ext cx="2220913" cy="5429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grpSp>
              <p:nvGrpSpPr>
                <p:cNvPr id="33" name="Group 205"/>
                <p:cNvGrpSpPr>
                  <a:grpSpLocks/>
                </p:cNvGrpSpPr>
                <p:nvPr/>
              </p:nvGrpSpPr>
              <p:grpSpPr bwMode="auto">
                <a:xfrm>
                  <a:off x="4521202" y="1785938"/>
                  <a:ext cx="1284288" cy="5040313"/>
                  <a:chOff x="2848" y="1125"/>
                  <a:chExt cx="809" cy="3175"/>
                </a:xfrm>
              </p:grpSpPr>
              <p:sp>
                <p:nvSpPr>
                  <p:cNvPr id="127" name="AutoShape 5"/>
                  <p:cNvSpPr>
                    <a:spLocks noChangeArrowheads="1"/>
                  </p:cNvSpPr>
                  <p:nvPr/>
                </p:nvSpPr>
                <p:spPr bwMode="auto">
                  <a:xfrm>
                    <a:off x="3039" y="1125"/>
                    <a:ext cx="68" cy="3175"/>
                  </a:xfrm>
                  <a:prstGeom prst="roundRect">
                    <a:avLst>
                      <a:gd name="adj" fmla="val 50000"/>
                    </a:avLst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28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137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At1g05720b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29" name="Rectangle 7"/>
                  <p:cNvSpPr>
                    <a:spLocks noChangeArrowheads="1"/>
                  </p:cNvSpPr>
                  <p:nvPr/>
                </p:nvSpPr>
                <p:spPr bwMode="auto">
                  <a:xfrm>
                    <a:off x="3426" y="1137"/>
                    <a:ext cx="23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e50m32v292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0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2892" y="1139"/>
                    <a:ext cx="5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0.0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1" name="Freeform 9"/>
                  <p:cNvSpPr>
                    <a:spLocks/>
                  </p:cNvSpPr>
                  <p:nvPr/>
                </p:nvSpPr>
                <p:spPr bwMode="auto">
                  <a:xfrm>
                    <a:off x="2959" y="1159"/>
                    <a:ext cx="80" cy="0"/>
                  </a:xfrm>
                  <a:custGeom>
                    <a:avLst/>
                    <a:gdLst>
                      <a:gd name="T0" fmla="*/ 0 w 83"/>
                      <a:gd name="T1" fmla="*/ 15 w 83"/>
                      <a:gd name="T2" fmla="*/ 83 w 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2" name="Freeform 10"/>
                  <p:cNvSpPr>
                    <a:spLocks/>
                  </p:cNvSpPr>
                  <p:nvPr/>
                </p:nvSpPr>
                <p:spPr bwMode="auto">
                  <a:xfrm>
                    <a:off x="3044" y="1159"/>
                    <a:ext cx="141" cy="0"/>
                  </a:xfrm>
                  <a:custGeom>
                    <a:avLst/>
                    <a:gdLst>
                      <a:gd name="T0" fmla="*/ 0 w 147"/>
                      <a:gd name="T1" fmla="*/ 66 w 147"/>
                      <a:gd name="T2" fmla="*/ 134 w 147"/>
                      <a:gd name="T3" fmla="*/ 147 w 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3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1142"/>
                    <a:ext cx="0" cy="31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4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465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At1g61720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5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467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16.3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6" name="Freeform 14"/>
                  <p:cNvSpPr>
                    <a:spLocks/>
                  </p:cNvSpPr>
                  <p:nvPr/>
                </p:nvSpPr>
                <p:spPr bwMode="auto">
                  <a:xfrm>
                    <a:off x="2959" y="1487"/>
                    <a:ext cx="80" cy="22"/>
                  </a:xfrm>
                  <a:custGeom>
                    <a:avLst/>
                    <a:gdLst>
                      <a:gd name="T0" fmla="*/ 0 w 83"/>
                      <a:gd name="T1" fmla="*/ 0 h 23"/>
                      <a:gd name="T2" fmla="*/ 15 w 83"/>
                      <a:gd name="T3" fmla="*/ 0 h 23"/>
                      <a:gd name="T4" fmla="*/ 83 w 83"/>
                      <a:gd name="T5" fmla="*/ 23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23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7" name="Freeform 15"/>
                  <p:cNvSpPr>
                    <a:spLocks/>
                  </p:cNvSpPr>
                  <p:nvPr/>
                </p:nvSpPr>
                <p:spPr bwMode="auto">
                  <a:xfrm>
                    <a:off x="3044" y="1487"/>
                    <a:ext cx="141" cy="22"/>
                  </a:xfrm>
                  <a:custGeom>
                    <a:avLst/>
                    <a:gdLst>
                      <a:gd name="T0" fmla="*/ 0 w 147"/>
                      <a:gd name="T1" fmla="*/ 23 h 23"/>
                      <a:gd name="T2" fmla="*/ 66 w 147"/>
                      <a:gd name="T3" fmla="*/ 23 h 23"/>
                      <a:gd name="T4" fmla="*/ 134 w 147"/>
                      <a:gd name="T5" fmla="*/ 0 h 23"/>
                      <a:gd name="T6" fmla="*/ 147 w 147"/>
                      <a:gd name="T7" fmla="*/ 0 h 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3">
                        <a:moveTo>
                          <a:pt x="0" y="23"/>
                        </a:moveTo>
                        <a:lnTo>
                          <a:pt x="66" y="23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38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510"/>
                    <a:ext cx="20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p33t66v200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39" name="Rectangle 1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512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16.4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0" name="Freeform 18"/>
                  <p:cNvSpPr>
                    <a:spLocks/>
                  </p:cNvSpPr>
                  <p:nvPr/>
                </p:nvSpPr>
                <p:spPr bwMode="auto">
                  <a:xfrm>
                    <a:off x="2959" y="1511"/>
                    <a:ext cx="80" cy="21"/>
                  </a:xfrm>
                  <a:custGeom>
                    <a:avLst/>
                    <a:gdLst>
                      <a:gd name="T0" fmla="*/ 0 w 83"/>
                      <a:gd name="T1" fmla="*/ 22 h 22"/>
                      <a:gd name="T2" fmla="*/ 15 w 83"/>
                      <a:gd name="T3" fmla="*/ 22 h 22"/>
                      <a:gd name="T4" fmla="*/ 83 w 83"/>
                      <a:gd name="T5" fmla="*/ 0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2">
                        <a:moveTo>
                          <a:pt x="0" y="22"/>
                        </a:moveTo>
                        <a:lnTo>
                          <a:pt x="15" y="22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1" name="Freeform 19"/>
                  <p:cNvSpPr>
                    <a:spLocks/>
                  </p:cNvSpPr>
                  <p:nvPr/>
                </p:nvSpPr>
                <p:spPr bwMode="auto">
                  <a:xfrm>
                    <a:off x="3044" y="1511"/>
                    <a:ext cx="141" cy="21"/>
                  </a:xfrm>
                  <a:custGeom>
                    <a:avLst/>
                    <a:gdLst>
                      <a:gd name="T0" fmla="*/ 0 w 147"/>
                      <a:gd name="T1" fmla="*/ 0 h 22"/>
                      <a:gd name="T2" fmla="*/ 66 w 147"/>
                      <a:gd name="T3" fmla="*/ 0 h 22"/>
                      <a:gd name="T4" fmla="*/ 134 w 147"/>
                      <a:gd name="T5" fmla="*/ 22 h 22"/>
                      <a:gd name="T6" fmla="*/ 147 w 147"/>
                      <a:gd name="T7" fmla="*/ 22 h 2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2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22"/>
                        </a:lnTo>
                        <a:lnTo>
                          <a:pt x="147" y="22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2" name="Rectangle 2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594"/>
                    <a:ext cx="21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At4g15520c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3" name="Rectangle 2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59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23.7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4" name="Freeform 22"/>
                  <p:cNvSpPr>
                    <a:spLocks/>
                  </p:cNvSpPr>
                  <p:nvPr/>
                </p:nvSpPr>
                <p:spPr bwMode="auto">
                  <a:xfrm>
                    <a:off x="2959" y="1616"/>
                    <a:ext cx="80" cy="52"/>
                  </a:xfrm>
                  <a:custGeom>
                    <a:avLst/>
                    <a:gdLst>
                      <a:gd name="T0" fmla="*/ 0 w 83"/>
                      <a:gd name="T1" fmla="*/ 0 h 55"/>
                      <a:gd name="T2" fmla="*/ 15 w 83"/>
                      <a:gd name="T3" fmla="*/ 0 h 55"/>
                      <a:gd name="T4" fmla="*/ 83 w 83"/>
                      <a:gd name="T5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5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55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5" name="Freeform 23"/>
                  <p:cNvSpPr>
                    <a:spLocks/>
                  </p:cNvSpPr>
                  <p:nvPr/>
                </p:nvSpPr>
                <p:spPr bwMode="auto">
                  <a:xfrm>
                    <a:off x="3044" y="1616"/>
                    <a:ext cx="141" cy="52"/>
                  </a:xfrm>
                  <a:custGeom>
                    <a:avLst/>
                    <a:gdLst>
                      <a:gd name="T0" fmla="*/ 0 w 147"/>
                      <a:gd name="T1" fmla="*/ 55 h 55"/>
                      <a:gd name="T2" fmla="*/ 66 w 147"/>
                      <a:gd name="T3" fmla="*/ 55 h 55"/>
                      <a:gd name="T4" fmla="*/ 134 w 147"/>
                      <a:gd name="T5" fmla="*/ 0 h 55"/>
                      <a:gd name="T6" fmla="*/ 147 w 147"/>
                      <a:gd name="T7" fmla="*/ 0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5">
                        <a:moveTo>
                          <a:pt x="0" y="55"/>
                        </a:moveTo>
                        <a:lnTo>
                          <a:pt x="66" y="55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6" name="Rectangle 2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639"/>
                    <a:ext cx="20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p53t82v360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7" name="Rectangle 25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641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27.6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48" name="Freeform 26"/>
                  <p:cNvSpPr>
                    <a:spLocks/>
                  </p:cNvSpPr>
                  <p:nvPr/>
                </p:nvSpPr>
                <p:spPr bwMode="auto">
                  <a:xfrm>
                    <a:off x="2959" y="1661"/>
                    <a:ext cx="80" cy="91"/>
                  </a:xfrm>
                  <a:custGeom>
                    <a:avLst/>
                    <a:gdLst>
                      <a:gd name="T0" fmla="*/ 0 w 83"/>
                      <a:gd name="T1" fmla="*/ 0 h 95"/>
                      <a:gd name="T2" fmla="*/ 15 w 83"/>
                      <a:gd name="T3" fmla="*/ 0 h 95"/>
                      <a:gd name="T4" fmla="*/ 83 w 83"/>
                      <a:gd name="T5" fmla="*/ 95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95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95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49" name="Freeform 27"/>
                  <p:cNvSpPr>
                    <a:spLocks/>
                  </p:cNvSpPr>
                  <p:nvPr/>
                </p:nvSpPr>
                <p:spPr bwMode="auto">
                  <a:xfrm>
                    <a:off x="3044" y="1661"/>
                    <a:ext cx="141" cy="91"/>
                  </a:xfrm>
                  <a:custGeom>
                    <a:avLst/>
                    <a:gdLst>
                      <a:gd name="T0" fmla="*/ 0 w 147"/>
                      <a:gd name="T1" fmla="*/ 95 h 95"/>
                      <a:gd name="T2" fmla="*/ 66 w 147"/>
                      <a:gd name="T3" fmla="*/ 95 h 95"/>
                      <a:gd name="T4" fmla="*/ 134 w 147"/>
                      <a:gd name="T5" fmla="*/ 0 h 95"/>
                      <a:gd name="T6" fmla="*/ 147 w 147"/>
                      <a:gd name="T7" fmla="*/ 0 h 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95">
                        <a:moveTo>
                          <a:pt x="0" y="95"/>
                        </a:moveTo>
                        <a:lnTo>
                          <a:pt x="66" y="95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684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At2g07690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1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68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29.3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2" name="Freeform 30"/>
                  <p:cNvSpPr>
                    <a:spLocks/>
                  </p:cNvSpPr>
                  <p:nvPr/>
                </p:nvSpPr>
                <p:spPr bwMode="auto">
                  <a:xfrm>
                    <a:off x="2959" y="1706"/>
                    <a:ext cx="80" cy="82"/>
                  </a:xfrm>
                  <a:custGeom>
                    <a:avLst/>
                    <a:gdLst>
                      <a:gd name="T0" fmla="*/ 0 w 83"/>
                      <a:gd name="T1" fmla="*/ 0 h 86"/>
                      <a:gd name="T2" fmla="*/ 15 w 83"/>
                      <a:gd name="T3" fmla="*/ 0 h 86"/>
                      <a:gd name="T4" fmla="*/ 83 w 83"/>
                      <a:gd name="T5" fmla="*/ 86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86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86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3" name="Freeform 31"/>
                  <p:cNvSpPr>
                    <a:spLocks/>
                  </p:cNvSpPr>
                  <p:nvPr/>
                </p:nvSpPr>
                <p:spPr bwMode="auto">
                  <a:xfrm>
                    <a:off x="3044" y="1706"/>
                    <a:ext cx="141" cy="82"/>
                  </a:xfrm>
                  <a:custGeom>
                    <a:avLst/>
                    <a:gdLst>
                      <a:gd name="T0" fmla="*/ 0 w 147"/>
                      <a:gd name="T1" fmla="*/ 86 h 86"/>
                      <a:gd name="T2" fmla="*/ 66 w 147"/>
                      <a:gd name="T3" fmla="*/ 86 h 86"/>
                      <a:gd name="T4" fmla="*/ 134 w 147"/>
                      <a:gd name="T5" fmla="*/ 0 h 86"/>
                      <a:gd name="T6" fmla="*/ 147 w 147"/>
                      <a:gd name="T7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86">
                        <a:moveTo>
                          <a:pt x="0" y="86"/>
                        </a:moveTo>
                        <a:lnTo>
                          <a:pt x="66" y="86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4" name="Rectangle 3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729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At2g17710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5" name="Rectangle 3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731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32.6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6" name="Freeform 34"/>
                  <p:cNvSpPr>
                    <a:spLocks/>
                  </p:cNvSpPr>
                  <p:nvPr/>
                </p:nvSpPr>
                <p:spPr bwMode="auto">
                  <a:xfrm>
                    <a:off x="2959" y="1751"/>
                    <a:ext cx="80" cy="109"/>
                  </a:xfrm>
                  <a:custGeom>
                    <a:avLst/>
                    <a:gdLst>
                      <a:gd name="T0" fmla="*/ 0 w 83"/>
                      <a:gd name="T1" fmla="*/ 0 h 113"/>
                      <a:gd name="T2" fmla="*/ 15 w 83"/>
                      <a:gd name="T3" fmla="*/ 0 h 113"/>
                      <a:gd name="T4" fmla="*/ 83 w 83"/>
                      <a:gd name="T5" fmla="*/ 113 h 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1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13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7" name="Freeform 35"/>
                  <p:cNvSpPr>
                    <a:spLocks/>
                  </p:cNvSpPr>
                  <p:nvPr/>
                </p:nvSpPr>
                <p:spPr bwMode="auto">
                  <a:xfrm>
                    <a:off x="3044" y="1751"/>
                    <a:ext cx="141" cy="109"/>
                  </a:xfrm>
                  <a:custGeom>
                    <a:avLst/>
                    <a:gdLst>
                      <a:gd name="T0" fmla="*/ 0 w 147"/>
                      <a:gd name="T1" fmla="*/ 113 h 113"/>
                      <a:gd name="T2" fmla="*/ 66 w 147"/>
                      <a:gd name="T3" fmla="*/ 113 h 113"/>
                      <a:gd name="T4" fmla="*/ 134 w 147"/>
                      <a:gd name="T5" fmla="*/ 0 h 113"/>
                      <a:gd name="T6" fmla="*/ 147 w 147"/>
                      <a:gd name="T7" fmla="*/ 0 h 1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13">
                        <a:moveTo>
                          <a:pt x="0" y="113"/>
                        </a:moveTo>
                        <a:lnTo>
                          <a:pt x="66" y="113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58" name="Rectangle 3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774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At2g20760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59" name="Rectangle 3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77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33.5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0" name="Freeform 38"/>
                  <p:cNvSpPr>
                    <a:spLocks/>
                  </p:cNvSpPr>
                  <p:nvPr/>
                </p:nvSpPr>
                <p:spPr bwMode="auto">
                  <a:xfrm>
                    <a:off x="2959" y="1796"/>
                    <a:ext cx="80" cy="83"/>
                  </a:xfrm>
                  <a:custGeom>
                    <a:avLst/>
                    <a:gdLst>
                      <a:gd name="T0" fmla="*/ 0 w 83"/>
                      <a:gd name="T1" fmla="*/ 0 h 86"/>
                      <a:gd name="T2" fmla="*/ 15 w 83"/>
                      <a:gd name="T3" fmla="*/ 0 h 86"/>
                      <a:gd name="T4" fmla="*/ 83 w 83"/>
                      <a:gd name="T5" fmla="*/ 86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86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86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1" name="Freeform 39"/>
                  <p:cNvSpPr>
                    <a:spLocks/>
                  </p:cNvSpPr>
                  <p:nvPr/>
                </p:nvSpPr>
                <p:spPr bwMode="auto">
                  <a:xfrm>
                    <a:off x="3044" y="1796"/>
                    <a:ext cx="141" cy="83"/>
                  </a:xfrm>
                  <a:custGeom>
                    <a:avLst/>
                    <a:gdLst>
                      <a:gd name="T0" fmla="*/ 0 w 147"/>
                      <a:gd name="T1" fmla="*/ 86 h 86"/>
                      <a:gd name="T2" fmla="*/ 66 w 147"/>
                      <a:gd name="T3" fmla="*/ 86 h 86"/>
                      <a:gd name="T4" fmla="*/ 134 w 147"/>
                      <a:gd name="T5" fmla="*/ 0 h 86"/>
                      <a:gd name="T6" fmla="*/ 147 w 147"/>
                      <a:gd name="T7" fmla="*/ 0 h 8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86">
                        <a:moveTo>
                          <a:pt x="0" y="86"/>
                        </a:moveTo>
                        <a:lnTo>
                          <a:pt x="66" y="86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819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At2g22000b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3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821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36.1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4" name="Freeform 42"/>
                  <p:cNvSpPr>
                    <a:spLocks/>
                  </p:cNvSpPr>
                  <p:nvPr/>
                </p:nvSpPr>
                <p:spPr bwMode="auto">
                  <a:xfrm>
                    <a:off x="2959" y="1841"/>
                    <a:ext cx="80" cy="93"/>
                  </a:xfrm>
                  <a:custGeom>
                    <a:avLst/>
                    <a:gdLst>
                      <a:gd name="T0" fmla="*/ 0 w 83"/>
                      <a:gd name="T1" fmla="*/ 0 h 97"/>
                      <a:gd name="T2" fmla="*/ 15 w 83"/>
                      <a:gd name="T3" fmla="*/ 0 h 97"/>
                      <a:gd name="T4" fmla="*/ 83 w 83"/>
                      <a:gd name="T5" fmla="*/ 97 h 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97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9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5" name="Freeform 43"/>
                  <p:cNvSpPr>
                    <a:spLocks/>
                  </p:cNvSpPr>
                  <p:nvPr/>
                </p:nvSpPr>
                <p:spPr bwMode="auto">
                  <a:xfrm>
                    <a:off x="3044" y="1841"/>
                    <a:ext cx="141" cy="93"/>
                  </a:xfrm>
                  <a:custGeom>
                    <a:avLst/>
                    <a:gdLst>
                      <a:gd name="T0" fmla="*/ 0 w 147"/>
                      <a:gd name="T1" fmla="*/ 97 h 97"/>
                      <a:gd name="T2" fmla="*/ 66 w 147"/>
                      <a:gd name="T3" fmla="*/ 97 h 97"/>
                      <a:gd name="T4" fmla="*/ 134 w 147"/>
                      <a:gd name="T5" fmla="*/ 0 h 97"/>
                      <a:gd name="T6" fmla="*/ 147 w 147"/>
                      <a:gd name="T7" fmla="*/ 0 h 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97">
                        <a:moveTo>
                          <a:pt x="0" y="97"/>
                        </a:moveTo>
                        <a:lnTo>
                          <a:pt x="66" y="97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6" name="Rectangle 4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864"/>
                    <a:ext cx="20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e39t74v733</a:t>
                    </a:r>
                    <a:endParaRPr kumimoji="0" lang="en-US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7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86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37.1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8" name="Freeform 46"/>
                  <p:cNvSpPr>
                    <a:spLocks/>
                  </p:cNvSpPr>
                  <p:nvPr/>
                </p:nvSpPr>
                <p:spPr bwMode="auto">
                  <a:xfrm>
                    <a:off x="2959" y="1886"/>
                    <a:ext cx="80" cy="70"/>
                  </a:xfrm>
                  <a:custGeom>
                    <a:avLst/>
                    <a:gdLst>
                      <a:gd name="T0" fmla="*/ 0 w 83"/>
                      <a:gd name="T1" fmla="*/ 0 h 73"/>
                      <a:gd name="T2" fmla="*/ 15 w 83"/>
                      <a:gd name="T3" fmla="*/ 0 h 73"/>
                      <a:gd name="T4" fmla="*/ 83 w 83"/>
                      <a:gd name="T5" fmla="*/ 73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7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73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69" name="Freeform 47"/>
                  <p:cNvSpPr>
                    <a:spLocks/>
                  </p:cNvSpPr>
                  <p:nvPr/>
                </p:nvSpPr>
                <p:spPr bwMode="auto">
                  <a:xfrm>
                    <a:off x="3044" y="1886"/>
                    <a:ext cx="141" cy="70"/>
                  </a:xfrm>
                  <a:custGeom>
                    <a:avLst/>
                    <a:gdLst>
                      <a:gd name="T0" fmla="*/ 0 w 147"/>
                      <a:gd name="T1" fmla="*/ 73 h 73"/>
                      <a:gd name="T2" fmla="*/ 66 w 147"/>
                      <a:gd name="T3" fmla="*/ 73 h 73"/>
                      <a:gd name="T4" fmla="*/ 134 w 147"/>
                      <a:gd name="T5" fmla="*/ 0 h 73"/>
                      <a:gd name="T6" fmla="*/ 147 w 147"/>
                      <a:gd name="T7" fmla="*/ 0 h 7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73">
                        <a:moveTo>
                          <a:pt x="0" y="73"/>
                        </a:moveTo>
                        <a:lnTo>
                          <a:pt x="66" y="73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909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At2g21620a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1" name="Rectangle 49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911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38.1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2" name="Freeform 50"/>
                  <p:cNvSpPr>
                    <a:spLocks/>
                  </p:cNvSpPr>
                  <p:nvPr/>
                </p:nvSpPr>
                <p:spPr bwMode="auto">
                  <a:xfrm>
                    <a:off x="2959" y="1932"/>
                    <a:ext cx="80" cy="46"/>
                  </a:xfrm>
                  <a:custGeom>
                    <a:avLst/>
                    <a:gdLst>
                      <a:gd name="T0" fmla="*/ 0 w 83"/>
                      <a:gd name="T1" fmla="*/ 0 h 48"/>
                      <a:gd name="T2" fmla="*/ 15 w 83"/>
                      <a:gd name="T3" fmla="*/ 0 h 48"/>
                      <a:gd name="T4" fmla="*/ 83 w 83"/>
                      <a:gd name="T5" fmla="*/ 48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8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48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3" name="Freeform 51"/>
                  <p:cNvSpPr>
                    <a:spLocks/>
                  </p:cNvSpPr>
                  <p:nvPr/>
                </p:nvSpPr>
                <p:spPr bwMode="auto">
                  <a:xfrm>
                    <a:off x="3044" y="1932"/>
                    <a:ext cx="141" cy="46"/>
                  </a:xfrm>
                  <a:custGeom>
                    <a:avLst/>
                    <a:gdLst>
                      <a:gd name="T0" fmla="*/ 0 w 147"/>
                      <a:gd name="T1" fmla="*/ 48 h 48"/>
                      <a:gd name="T2" fmla="*/ 66 w 147"/>
                      <a:gd name="T3" fmla="*/ 48 h 48"/>
                      <a:gd name="T4" fmla="*/ 134 w 147"/>
                      <a:gd name="T5" fmla="*/ 0 h 48"/>
                      <a:gd name="T6" fmla="*/ 147 w 147"/>
                      <a:gd name="T7" fmla="*/ 0 h 4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8">
                        <a:moveTo>
                          <a:pt x="0" y="48"/>
                        </a:moveTo>
                        <a:lnTo>
                          <a:pt x="66" y="48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4" name="Rectangle 5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1955"/>
                    <a:ext cx="15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Ra2-B07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5" name="Rectangle 5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195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38.9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6" name="Freeform 54"/>
                  <p:cNvSpPr>
                    <a:spLocks/>
                  </p:cNvSpPr>
                  <p:nvPr/>
                </p:nvSpPr>
                <p:spPr bwMode="auto">
                  <a:xfrm>
                    <a:off x="2959" y="1977"/>
                    <a:ext cx="80" cy="18"/>
                  </a:xfrm>
                  <a:custGeom>
                    <a:avLst/>
                    <a:gdLst>
                      <a:gd name="T0" fmla="*/ 0 w 83"/>
                      <a:gd name="T1" fmla="*/ 0 h 19"/>
                      <a:gd name="T2" fmla="*/ 15 w 83"/>
                      <a:gd name="T3" fmla="*/ 0 h 19"/>
                      <a:gd name="T4" fmla="*/ 83 w 83"/>
                      <a:gd name="T5" fmla="*/ 19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9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9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7" name="Freeform 55"/>
                  <p:cNvSpPr>
                    <a:spLocks/>
                  </p:cNvSpPr>
                  <p:nvPr/>
                </p:nvSpPr>
                <p:spPr bwMode="auto">
                  <a:xfrm>
                    <a:off x="3044" y="1977"/>
                    <a:ext cx="141" cy="18"/>
                  </a:xfrm>
                  <a:custGeom>
                    <a:avLst/>
                    <a:gdLst>
                      <a:gd name="T0" fmla="*/ 0 w 147"/>
                      <a:gd name="T1" fmla="*/ 19 h 19"/>
                      <a:gd name="T2" fmla="*/ 66 w 147"/>
                      <a:gd name="T3" fmla="*/ 19 h 19"/>
                      <a:gd name="T4" fmla="*/ 134 w 147"/>
                      <a:gd name="T5" fmla="*/ 0 h 19"/>
                      <a:gd name="T6" fmla="*/ 147 w 147"/>
                      <a:gd name="T7" fmla="*/ 0 h 1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9">
                        <a:moveTo>
                          <a:pt x="0" y="19"/>
                        </a:moveTo>
                        <a:lnTo>
                          <a:pt x="66" y="19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78" name="Rectangle 5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000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At2g23090a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9" name="Rectangle 5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002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39.1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0" name="Freeform 58"/>
                  <p:cNvSpPr>
                    <a:spLocks/>
                  </p:cNvSpPr>
                  <p:nvPr/>
                </p:nvSpPr>
                <p:spPr bwMode="auto">
                  <a:xfrm>
                    <a:off x="2959" y="1999"/>
                    <a:ext cx="80" cy="23"/>
                  </a:xfrm>
                  <a:custGeom>
                    <a:avLst/>
                    <a:gdLst>
                      <a:gd name="T0" fmla="*/ 0 w 83"/>
                      <a:gd name="T1" fmla="*/ 24 h 24"/>
                      <a:gd name="T2" fmla="*/ 15 w 83"/>
                      <a:gd name="T3" fmla="*/ 24 h 24"/>
                      <a:gd name="T4" fmla="*/ 83 w 83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4">
                        <a:moveTo>
                          <a:pt x="0" y="24"/>
                        </a:moveTo>
                        <a:lnTo>
                          <a:pt x="15" y="24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1" name="Freeform 59"/>
                  <p:cNvSpPr>
                    <a:spLocks/>
                  </p:cNvSpPr>
                  <p:nvPr/>
                </p:nvSpPr>
                <p:spPr bwMode="auto">
                  <a:xfrm>
                    <a:off x="3044" y="1999"/>
                    <a:ext cx="141" cy="23"/>
                  </a:xfrm>
                  <a:custGeom>
                    <a:avLst/>
                    <a:gdLst>
                      <a:gd name="T0" fmla="*/ 0 w 147"/>
                      <a:gd name="T1" fmla="*/ 0 h 24"/>
                      <a:gd name="T2" fmla="*/ 66 w 147"/>
                      <a:gd name="T3" fmla="*/ 0 h 24"/>
                      <a:gd name="T4" fmla="*/ 134 w 147"/>
                      <a:gd name="T5" fmla="*/ 24 h 24"/>
                      <a:gd name="T6" fmla="*/ 147 w 147"/>
                      <a:gd name="T7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4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24"/>
                        </a:lnTo>
                        <a:lnTo>
                          <a:pt x="147" y="24"/>
                        </a:lnTo>
                      </a:path>
                    </a:pathLst>
                  </a:custGeom>
                  <a:noFill/>
                  <a:ln w="5">
                    <a:solidFill>
                      <a:srgbClr val="FF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2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045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At5g19930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3" name="Rectangle 6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047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41.5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4" name="Freeform 62"/>
                  <p:cNvSpPr>
                    <a:spLocks/>
                  </p:cNvSpPr>
                  <p:nvPr/>
                </p:nvSpPr>
                <p:spPr bwMode="auto">
                  <a:xfrm>
                    <a:off x="2959" y="2051"/>
                    <a:ext cx="80" cy="16"/>
                  </a:xfrm>
                  <a:custGeom>
                    <a:avLst/>
                    <a:gdLst>
                      <a:gd name="T0" fmla="*/ 0 w 83"/>
                      <a:gd name="T1" fmla="*/ 17 h 17"/>
                      <a:gd name="T2" fmla="*/ 15 w 83"/>
                      <a:gd name="T3" fmla="*/ 17 h 17"/>
                      <a:gd name="T4" fmla="*/ 83 w 83"/>
                      <a:gd name="T5" fmla="*/ 0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7">
                        <a:moveTo>
                          <a:pt x="0" y="17"/>
                        </a:moveTo>
                        <a:lnTo>
                          <a:pt x="15" y="1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5" name="Freeform 63"/>
                  <p:cNvSpPr>
                    <a:spLocks/>
                  </p:cNvSpPr>
                  <p:nvPr/>
                </p:nvSpPr>
                <p:spPr bwMode="auto">
                  <a:xfrm>
                    <a:off x="3044" y="2051"/>
                    <a:ext cx="141" cy="16"/>
                  </a:xfrm>
                  <a:custGeom>
                    <a:avLst/>
                    <a:gdLst>
                      <a:gd name="T0" fmla="*/ 0 w 147"/>
                      <a:gd name="T1" fmla="*/ 0 h 17"/>
                      <a:gd name="T2" fmla="*/ 66 w 147"/>
                      <a:gd name="T3" fmla="*/ 0 h 17"/>
                      <a:gd name="T4" fmla="*/ 134 w 147"/>
                      <a:gd name="T5" fmla="*/ 17 h 17"/>
                      <a:gd name="T6" fmla="*/ 147 w 147"/>
                      <a:gd name="T7" fmla="*/ 17 h 1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7"/>
                        </a:lnTo>
                        <a:lnTo>
                          <a:pt x="147" y="17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6" name="Rectangle 6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090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At5g58730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7" name="Rectangle 65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092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44.1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88" name="Freeform 66"/>
                  <p:cNvSpPr>
                    <a:spLocks/>
                  </p:cNvSpPr>
                  <p:nvPr/>
                </p:nvSpPr>
                <p:spPr bwMode="auto">
                  <a:xfrm>
                    <a:off x="2959" y="2106"/>
                    <a:ext cx="80" cy="6"/>
                  </a:xfrm>
                  <a:custGeom>
                    <a:avLst/>
                    <a:gdLst>
                      <a:gd name="T0" fmla="*/ 0 w 83"/>
                      <a:gd name="T1" fmla="*/ 6 h 6"/>
                      <a:gd name="T2" fmla="*/ 15 w 83"/>
                      <a:gd name="T3" fmla="*/ 6 h 6"/>
                      <a:gd name="T4" fmla="*/ 83 w 83"/>
                      <a:gd name="T5" fmla="*/ 0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6">
                        <a:moveTo>
                          <a:pt x="0" y="6"/>
                        </a:moveTo>
                        <a:lnTo>
                          <a:pt x="15" y="6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89" name="Freeform 67"/>
                  <p:cNvSpPr>
                    <a:spLocks/>
                  </p:cNvSpPr>
                  <p:nvPr/>
                </p:nvSpPr>
                <p:spPr bwMode="auto">
                  <a:xfrm>
                    <a:off x="3044" y="2106"/>
                    <a:ext cx="141" cy="6"/>
                  </a:xfrm>
                  <a:custGeom>
                    <a:avLst/>
                    <a:gdLst>
                      <a:gd name="T0" fmla="*/ 0 w 147"/>
                      <a:gd name="T1" fmla="*/ 0 h 6"/>
                      <a:gd name="T2" fmla="*/ 66 w 147"/>
                      <a:gd name="T3" fmla="*/ 0 h 6"/>
                      <a:gd name="T4" fmla="*/ 134 w 147"/>
                      <a:gd name="T5" fmla="*/ 6 h 6"/>
                      <a:gd name="T6" fmla="*/ 147 w 147"/>
                      <a:gd name="T7" fmla="*/ 6 h 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6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6"/>
                        </a:lnTo>
                        <a:lnTo>
                          <a:pt x="147" y="6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0" name="Rectangle 6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135"/>
                    <a:ext cx="212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BrgMS564a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1" name="Rectangle 69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137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46.1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2" name="Freeform 70"/>
                  <p:cNvSpPr>
                    <a:spLocks/>
                  </p:cNvSpPr>
                  <p:nvPr/>
                </p:nvSpPr>
                <p:spPr bwMode="auto">
                  <a:xfrm>
                    <a:off x="2959" y="2149"/>
                    <a:ext cx="80" cy="8"/>
                  </a:xfrm>
                  <a:custGeom>
                    <a:avLst/>
                    <a:gdLst>
                      <a:gd name="T0" fmla="*/ 0 w 83"/>
                      <a:gd name="T1" fmla="*/ 8 h 8"/>
                      <a:gd name="T2" fmla="*/ 15 w 83"/>
                      <a:gd name="T3" fmla="*/ 8 h 8"/>
                      <a:gd name="T4" fmla="*/ 83 w 83"/>
                      <a:gd name="T5" fmla="*/ 0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8">
                        <a:moveTo>
                          <a:pt x="0" y="8"/>
                        </a:moveTo>
                        <a:lnTo>
                          <a:pt x="15" y="8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3" name="Freeform 71"/>
                  <p:cNvSpPr>
                    <a:spLocks/>
                  </p:cNvSpPr>
                  <p:nvPr/>
                </p:nvSpPr>
                <p:spPr bwMode="auto">
                  <a:xfrm>
                    <a:off x="3044" y="2149"/>
                    <a:ext cx="141" cy="8"/>
                  </a:xfrm>
                  <a:custGeom>
                    <a:avLst/>
                    <a:gdLst>
                      <a:gd name="T0" fmla="*/ 0 w 147"/>
                      <a:gd name="T1" fmla="*/ 0 h 8"/>
                      <a:gd name="T2" fmla="*/ 66 w 147"/>
                      <a:gd name="T3" fmla="*/ 0 h 8"/>
                      <a:gd name="T4" fmla="*/ 134 w 147"/>
                      <a:gd name="T5" fmla="*/ 8 h 8"/>
                      <a:gd name="T6" fmla="*/ 147 w 147"/>
                      <a:gd name="T7" fmla="*/ 8 h 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8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8"/>
                        </a:lnTo>
                        <a:lnTo>
                          <a:pt x="147" y="8"/>
                        </a:lnTo>
                      </a:path>
                    </a:pathLst>
                  </a:custGeom>
                  <a:noFill/>
                  <a:ln w="5">
                    <a:solidFill>
                      <a:srgbClr val="8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4" name="Rectangle 7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180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At5g22640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5" name="Rectangle 7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182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47.5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6" name="Freeform 74"/>
                  <p:cNvSpPr>
                    <a:spLocks/>
                  </p:cNvSpPr>
                  <p:nvPr/>
                </p:nvSpPr>
                <p:spPr bwMode="auto">
                  <a:xfrm>
                    <a:off x="2959" y="2179"/>
                    <a:ext cx="80" cy="23"/>
                  </a:xfrm>
                  <a:custGeom>
                    <a:avLst/>
                    <a:gdLst>
                      <a:gd name="T0" fmla="*/ 0 w 83"/>
                      <a:gd name="T1" fmla="*/ 24 h 24"/>
                      <a:gd name="T2" fmla="*/ 15 w 83"/>
                      <a:gd name="T3" fmla="*/ 24 h 24"/>
                      <a:gd name="T4" fmla="*/ 83 w 83"/>
                      <a:gd name="T5" fmla="*/ 0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4">
                        <a:moveTo>
                          <a:pt x="0" y="24"/>
                        </a:moveTo>
                        <a:lnTo>
                          <a:pt x="15" y="24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7" name="Freeform 75"/>
                  <p:cNvSpPr>
                    <a:spLocks/>
                  </p:cNvSpPr>
                  <p:nvPr/>
                </p:nvSpPr>
                <p:spPr bwMode="auto">
                  <a:xfrm>
                    <a:off x="3044" y="2179"/>
                    <a:ext cx="141" cy="23"/>
                  </a:xfrm>
                  <a:custGeom>
                    <a:avLst/>
                    <a:gdLst>
                      <a:gd name="T0" fmla="*/ 0 w 147"/>
                      <a:gd name="T1" fmla="*/ 0 h 24"/>
                      <a:gd name="T2" fmla="*/ 66 w 147"/>
                      <a:gd name="T3" fmla="*/ 0 h 24"/>
                      <a:gd name="T4" fmla="*/ 134 w 147"/>
                      <a:gd name="T5" fmla="*/ 24 h 24"/>
                      <a:gd name="T6" fmla="*/ 147 w 147"/>
                      <a:gd name="T7" fmla="*/ 24 h 2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4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24"/>
                        </a:lnTo>
                        <a:lnTo>
                          <a:pt x="147" y="24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198" name="Rectangle 7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225"/>
                    <a:ext cx="21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e35t63h280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99" name="Rectangle 7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227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48.2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0" name="Freeform 78"/>
                  <p:cNvSpPr>
                    <a:spLocks/>
                  </p:cNvSpPr>
                  <p:nvPr/>
                </p:nvSpPr>
                <p:spPr bwMode="auto">
                  <a:xfrm>
                    <a:off x="2959" y="2195"/>
                    <a:ext cx="80" cy="52"/>
                  </a:xfrm>
                  <a:custGeom>
                    <a:avLst/>
                    <a:gdLst>
                      <a:gd name="T0" fmla="*/ 0 w 83"/>
                      <a:gd name="T1" fmla="*/ 55 h 55"/>
                      <a:gd name="T2" fmla="*/ 15 w 83"/>
                      <a:gd name="T3" fmla="*/ 55 h 55"/>
                      <a:gd name="T4" fmla="*/ 83 w 83"/>
                      <a:gd name="T5" fmla="*/ 0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5">
                        <a:moveTo>
                          <a:pt x="0" y="55"/>
                        </a:moveTo>
                        <a:lnTo>
                          <a:pt x="15" y="55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1" name="Freeform 79"/>
                  <p:cNvSpPr>
                    <a:spLocks/>
                  </p:cNvSpPr>
                  <p:nvPr/>
                </p:nvSpPr>
                <p:spPr bwMode="auto">
                  <a:xfrm>
                    <a:off x="3044" y="2195"/>
                    <a:ext cx="141" cy="52"/>
                  </a:xfrm>
                  <a:custGeom>
                    <a:avLst/>
                    <a:gdLst>
                      <a:gd name="T0" fmla="*/ 0 w 147"/>
                      <a:gd name="T1" fmla="*/ 0 h 55"/>
                      <a:gd name="T2" fmla="*/ 66 w 147"/>
                      <a:gd name="T3" fmla="*/ 0 h 55"/>
                      <a:gd name="T4" fmla="*/ 134 w 147"/>
                      <a:gd name="T5" fmla="*/ 55 h 55"/>
                      <a:gd name="T6" fmla="*/ 147 w 147"/>
                      <a:gd name="T7" fmla="*/ 55 h 5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5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5"/>
                        </a:lnTo>
                        <a:lnTo>
                          <a:pt x="147" y="55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2" name="Rectangle 8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299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At5g19930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3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301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54.1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4" name="Freeform 82"/>
                  <p:cNvSpPr>
                    <a:spLocks/>
                  </p:cNvSpPr>
                  <p:nvPr/>
                </p:nvSpPr>
                <p:spPr bwMode="auto">
                  <a:xfrm>
                    <a:off x="2959" y="2321"/>
                    <a:ext cx="80" cy="0"/>
                  </a:xfrm>
                  <a:custGeom>
                    <a:avLst/>
                    <a:gdLst>
                      <a:gd name="T0" fmla="*/ 0 w 83"/>
                      <a:gd name="T1" fmla="*/ 15 w 83"/>
                      <a:gd name="T2" fmla="*/ 83 w 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5" name="Freeform 83"/>
                  <p:cNvSpPr>
                    <a:spLocks/>
                  </p:cNvSpPr>
                  <p:nvPr/>
                </p:nvSpPr>
                <p:spPr bwMode="auto">
                  <a:xfrm>
                    <a:off x="3044" y="2321"/>
                    <a:ext cx="141" cy="0"/>
                  </a:xfrm>
                  <a:custGeom>
                    <a:avLst/>
                    <a:gdLst>
                      <a:gd name="T0" fmla="*/ 0 w 147"/>
                      <a:gd name="T1" fmla="*/ 66 w 147"/>
                      <a:gd name="T2" fmla="*/ 134 w 147"/>
                      <a:gd name="T3" fmla="*/ 147 w 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6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407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At5g18200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7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409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59.1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08" name="Freeform 86"/>
                  <p:cNvSpPr>
                    <a:spLocks/>
                  </p:cNvSpPr>
                  <p:nvPr/>
                </p:nvSpPr>
                <p:spPr bwMode="auto">
                  <a:xfrm>
                    <a:off x="2959" y="2429"/>
                    <a:ext cx="80" cy="0"/>
                  </a:xfrm>
                  <a:custGeom>
                    <a:avLst/>
                    <a:gdLst>
                      <a:gd name="T0" fmla="*/ 0 w 83"/>
                      <a:gd name="T1" fmla="*/ 15 w 83"/>
                      <a:gd name="T2" fmla="*/ 83 w 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09" name="Freeform 87"/>
                  <p:cNvSpPr>
                    <a:spLocks/>
                  </p:cNvSpPr>
                  <p:nvPr/>
                </p:nvSpPr>
                <p:spPr bwMode="auto">
                  <a:xfrm>
                    <a:off x="3044" y="2429"/>
                    <a:ext cx="141" cy="0"/>
                  </a:xfrm>
                  <a:custGeom>
                    <a:avLst/>
                    <a:gdLst>
                      <a:gd name="T0" fmla="*/ 0 w 147"/>
                      <a:gd name="T1" fmla="*/ 66 w 147"/>
                      <a:gd name="T2" fmla="*/ 134 w 147"/>
                      <a:gd name="T3" fmla="*/ 147 w 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0" name="Rectangle 8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528"/>
                    <a:ext cx="233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p64m32h258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1" name="Rectangle 89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53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66.1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2" name="Freeform 90"/>
                  <p:cNvSpPr>
                    <a:spLocks/>
                  </p:cNvSpPr>
                  <p:nvPr/>
                </p:nvSpPr>
                <p:spPr bwMode="auto">
                  <a:xfrm>
                    <a:off x="2959" y="2550"/>
                    <a:ext cx="80" cy="30"/>
                  </a:xfrm>
                  <a:custGeom>
                    <a:avLst/>
                    <a:gdLst>
                      <a:gd name="T0" fmla="*/ 0 w 83"/>
                      <a:gd name="T1" fmla="*/ 0 h 31"/>
                      <a:gd name="T2" fmla="*/ 15 w 83"/>
                      <a:gd name="T3" fmla="*/ 0 h 31"/>
                      <a:gd name="T4" fmla="*/ 83 w 83"/>
                      <a:gd name="T5" fmla="*/ 31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31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31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3" name="Freeform 91"/>
                  <p:cNvSpPr>
                    <a:spLocks/>
                  </p:cNvSpPr>
                  <p:nvPr/>
                </p:nvSpPr>
                <p:spPr bwMode="auto">
                  <a:xfrm>
                    <a:off x="3044" y="2550"/>
                    <a:ext cx="141" cy="30"/>
                  </a:xfrm>
                  <a:custGeom>
                    <a:avLst/>
                    <a:gdLst>
                      <a:gd name="T0" fmla="*/ 0 w 147"/>
                      <a:gd name="T1" fmla="*/ 31 h 31"/>
                      <a:gd name="T2" fmla="*/ 66 w 147"/>
                      <a:gd name="T3" fmla="*/ 31 h 31"/>
                      <a:gd name="T4" fmla="*/ 134 w 147"/>
                      <a:gd name="T5" fmla="*/ 0 h 31"/>
                      <a:gd name="T6" fmla="*/ 147 w 147"/>
                      <a:gd name="T7" fmla="*/ 0 h 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31">
                        <a:moveTo>
                          <a:pt x="0" y="31"/>
                        </a:moveTo>
                        <a:lnTo>
                          <a:pt x="66" y="31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4" name="Rectangle 9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573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At5g15400b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5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57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66.7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6" name="Freeform 94"/>
                  <p:cNvSpPr>
                    <a:spLocks/>
                  </p:cNvSpPr>
                  <p:nvPr/>
                </p:nvSpPr>
                <p:spPr bwMode="auto">
                  <a:xfrm>
                    <a:off x="2959" y="2592"/>
                    <a:ext cx="80" cy="3"/>
                  </a:xfrm>
                  <a:custGeom>
                    <a:avLst/>
                    <a:gdLst>
                      <a:gd name="T0" fmla="*/ 0 w 83"/>
                      <a:gd name="T1" fmla="*/ 3 h 3"/>
                      <a:gd name="T2" fmla="*/ 15 w 83"/>
                      <a:gd name="T3" fmla="*/ 3 h 3"/>
                      <a:gd name="T4" fmla="*/ 83 w 83"/>
                      <a:gd name="T5" fmla="*/ 0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3">
                        <a:moveTo>
                          <a:pt x="0" y="3"/>
                        </a:moveTo>
                        <a:lnTo>
                          <a:pt x="15" y="3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7" name="Freeform 95"/>
                  <p:cNvSpPr>
                    <a:spLocks/>
                  </p:cNvSpPr>
                  <p:nvPr/>
                </p:nvSpPr>
                <p:spPr bwMode="auto">
                  <a:xfrm>
                    <a:off x="3044" y="2592"/>
                    <a:ext cx="141" cy="3"/>
                  </a:xfrm>
                  <a:custGeom>
                    <a:avLst/>
                    <a:gdLst>
                      <a:gd name="T0" fmla="*/ 0 w 147"/>
                      <a:gd name="T1" fmla="*/ 0 h 3"/>
                      <a:gd name="T2" fmla="*/ 66 w 147"/>
                      <a:gd name="T3" fmla="*/ 0 h 3"/>
                      <a:gd name="T4" fmla="*/ 134 w 147"/>
                      <a:gd name="T5" fmla="*/ 3 h 3"/>
                      <a:gd name="T6" fmla="*/ 147 w 147"/>
                      <a:gd name="T7" fmla="*/ 3 h 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3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3"/>
                        </a:lnTo>
                        <a:lnTo>
                          <a:pt x="147" y="3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18" name="Rectangle 9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618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At5g14180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19" name="Rectangle 97"/>
                  <p:cNvSpPr>
                    <a:spLocks noChangeArrowheads="1"/>
                  </p:cNvSpPr>
                  <p:nvPr/>
                </p:nvSpPr>
                <p:spPr bwMode="auto">
                  <a:xfrm>
                    <a:off x="3404" y="2618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At5g14105a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0" name="Rectangle 98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62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68.9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1" name="Freeform 99"/>
                  <p:cNvSpPr>
                    <a:spLocks/>
                  </p:cNvSpPr>
                  <p:nvPr/>
                </p:nvSpPr>
                <p:spPr bwMode="auto">
                  <a:xfrm>
                    <a:off x="2959" y="2640"/>
                    <a:ext cx="80" cy="0"/>
                  </a:xfrm>
                  <a:custGeom>
                    <a:avLst/>
                    <a:gdLst>
                      <a:gd name="T0" fmla="*/ 0 w 83"/>
                      <a:gd name="T1" fmla="*/ 15 w 83"/>
                      <a:gd name="T2" fmla="*/ 83 w 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2" name="Freeform 100"/>
                  <p:cNvSpPr>
                    <a:spLocks/>
                  </p:cNvSpPr>
                  <p:nvPr/>
                </p:nvSpPr>
                <p:spPr bwMode="auto">
                  <a:xfrm>
                    <a:off x="3044" y="2640"/>
                    <a:ext cx="141" cy="0"/>
                  </a:xfrm>
                  <a:custGeom>
                    <a:avLst/>
                    <a:gdLst>
                      <a:gd name="T0" fmla="*/ 0 w 147"/>
                      <a:gd name="T1" fmla="*/ 66 w 147"/>
                      <a:gd name="T2" fmla="*/ 134 w 147"/>
                      <a:gd name="T3" fmla="*/ 147 w 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3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2624"/>
                    <a:ext cx="0" cy="30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4" name="Rectangle 10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663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At5g14220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5" name="Rectangle 10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66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69.7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6" name="Freeform 104"/>
                  <p:cNvSpPr>
                    <a:spLocks/>
                  </p:cNvSpPr>
                  <p:nvPr/>
                </p:nvSpPr>
                <p:spPr bwMode="auto">
                  <a:xfrm>
                    <a:off x="2959" y="2656"/>
                    <a:ext cx="80" cy="29"/>
                  </a:xfrm>
                  <a:custGeom>
                    <a:avLst/>
                    <a:gdLst>
                      <a:gd name="T0" fmla="*/ 0 w 83"/>
                      <a:gd name="T1" fmla="*/ 30 h 30"/>
                      <a:gd name="T2" fmla="*/ 15 w 83"/>
                      <a:gd name="T3" fmla="*/ 30 h 30"/>
                      <a:gd name="T4" fmla="*/ 83 w 83"/>
                      <a:gd name="T5" fmla="*/ 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30">
                        <a:moveTo>
                          <a:pt x="0" y="30"/>
                        </a:moveTo>
                        <a:lnTo>
                          <a:pt x="15" y="3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7" name="Freeform 105"/>
                  <p:cNvSpPr>
                    <a:spLocks/>
                  </p:cNvSpPr>
                  <p:nvPr/>
                </p:nvSpPr>
                <p:spPr bwMode="auto">
                  <a:xfrm>
                    <a:off x="3044" y="2656"/>
                    <a:ext cx="141" cy="29"/>
                  </a:xfrm>
                  <a:custGeom>
                    <a:avLst/>
                    <a:gdLst>
                      <a:gd name="T0" fmla="*/ 0 w 147"/>
                      <a:gd name="T1" fmla="*/ 0 h 30"/>
                      <a:gd name="T2" fmla="*/ 66 w 147"/>
                      <a:gd name="T3" fmla="*/ 0 h 30"/>
                      <a:gd name="T4" fmla="*/ 134 w 147"/>
                      <a:gd name="T5" fmla="*/ 30 h 30"/>
                      <a:gd name="T6" fmla="*/ 147 w 147"/>
                      <a:gd name="T7" fmla="*/ 30 h 3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30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30"/>
                        </a:lnTo>
                        <a:lnTo>
                          <a:pt x="147" y="3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28" name="Rectangle 10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764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At5g15840b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29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766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75.7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0" name="Freeform 108"/>
                  <p:cNvSpPr>
                    <a:spLocks/>
                  </p:cNvSpPr>
                  <p:nvPr/>
                </p:nvSpPr>
                <p:spPr bwMode="auto">
                  <a:xfrm>
                    <a:off x="2959" y="2786"/>
                    <a:ext cx="80" cy="0"/>
                  </a:xfrm>
                  <a:custGeom>
                    <a:avLst/>
                    <a:gdLst>
                      <a:gd name="T0" fmla="*/ 0 w 83"/>
                      <a:gd name="T1" fmla="*/ 15 w 83"/>
                      <a:gd name="T2" fmla="*/ 83 w 83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</a:cxnLst>
                    <a:rect l="0" t="0" r="r" b="b"/>
                    <a:pathLst>
                      <a:path w="8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1" name="Freeform 109"/>
                  <p:cNvSpPr>
                    <a:spLocks/>
                  </p:cNvSpPr>
                  <p:nvPr/>
                </p:nvSpPr>
                <p:spPr bwMode="auto">
                  <a:xfrm>
                    <a:off x="3044" y="2786"/>
                    <a:ext cx="141" cy="0"/>
                  </a:xfrm>
                  <a:custGeom>
                    <a:avLst/>
                    <a:gdLst>
                      <a:gd name="T0" fmla="*/ 0 w 147"/>
                      <a:gd name="T1" fmla="*/ 66 w 147"/>
                      <a:gd name="T2" fmla="*/ 134 w 147"/>
                      <a:gd name="T3" fmla="*/ 147 w 147"/>
                    </a:gdLst>
                    <a:ahLst/>
                    <a:cxnLst>
                      <a:cxn ang="0">
                        <a:pos x="T0" y="0"/>
                      </a:cxn>
                      <a:cxn ang="0">
                        <a:pos x="T1" y="0"/>
                      </a:cxn>
                      <a:cxn ang="0">
                        <a:pos x="T2" y="0"/>
                      </a:cxn>
                      <a:cxn ang="0">
                        <a:pos x="T3" y="0"/>
                      </a:cxn>
                    </a:cxnLst>
                    <a:rect l="0" t="0" r="r" b="b"/>
                    <a:pathLst>
                      <a:path w="14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2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813"/>
                    <a:ext cx="23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p53m42v139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3" name="Rectangle 11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81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79.9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4" name="Freeform 112"/>
                  <p:cNvSpPr>
                    <a:spLocks/>
                  </p:cNvSpPr>
                  <p:nvPr/>
                </p:nvSpPr>
                <p:spPr bwMode="auto">
                  <a:xfrm>
                    <a:off x="2959" y="2835"/>
                    <a:ext cx="80" cy="41"/>
                  </a:xfrm>
                  <a:custGeom>
                    <a:avLst/>
                    <a:gdLst>
                      <a:gd name="T0" fmla="*/ 0 w 83"/>
                      <a:gd name="T1" fmla="*/ 0 h 43"/>
                      <a:gd name="T2" fmla="*/ 15 w 83"/>
                      <a:gd name="T3" fmla="*/ 0 h 43"/>
                      <a:gd name="T4" fmla="*/ 83 w 83"/>
                      <a:gd name="T5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43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5" name="Freeform 113"/>
                  <p:cNvSpPr>
                    <a:spLocks/>
                  </p:cNvSpPr>
                  <p:nvPr/>
                </p:nvSpPr>
                <p:spPr bwMode="auto">
                  <a:xfrm>
                    <a:off x="3044" y="2835"/>
                    <a:ext cx="141" cy="41"/>
                  </a:xfrm>
                  <a:custGeom>
                    <a:avLst/>
                    <a:gdLst>
                      <a:gd name="T0" fmla="*/ 0 w 147"/>
                      <a:gd name="T1" fmla="*/ 43 h 43"/>
                      <a:gd name="T2" fmla="*/ 66 w 147"/>
                      <a:gd name="T3" fmla="*/ 43 h 43"/>
                      <a:gd name="T4" fmla="*/ 134 w 147"/>
                      <a:gd name="T5" fmla="*/ 0 h 43"/>
                      <a:gd name="T6" fmla="*/ 147 w 147"/>
                      <a:gd name="T7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3">
                        <a:moveTo>
                          <a:pt x="0" y="43"/>
                        </a:moveTo>
                        <a:lnTo>
                          <a:pt x="66" y="43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36" name="Rectangle 11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858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At5g08280b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7" name="Rectangle 115"/>
                  <p:cNvSpPr>
                    <a:spLocks noChangeArrowheads="1"/>
                  </p:cNvSpPr>
                  <p:nvPr/>
                </p:nvSpPr>
                <p:spPr bwMode="auto">
                  <a:xfrm>
                    <a:off x="3426" y="2858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At5g10070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8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86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80.5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9" name="Freeform 117"/>
                  <p:cNvSpPr>
                    <a:spLocks/>
                  </p:cNvSpPr>
                  <p:nvPr/>
                </p:nvSpPr>
                <p:spPr bwMode="auto">
                  <a:xfrm>
                    <a:off x="2959" y="2880"/>
                    <a:ext cx="80" cy="9"/>
                  </a:xfrm>
                  <a:custGeom>
                    <a:avLst/>
                    <a:gdLst>
                      <a:gd name="T0" fmla="*/ 0 w 83"/>
                      <a:gd name="T1" fmla="*/ 0 h 9"/>
                      <a:gd name="T2" fmla="*/ 15 w 83"/>
                      <a:gd name="T3" fmla="*/ 0 h 9"/>
                      <a:gd name="T4" fmla="*/ 83 w 83"/>
                      <a:gd name="T5" fmla="*/ 9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9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9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0" name="Freeform 118"/>
                  <p:cNvSpPr>
                    <a:spLocks/>
                  </p:cNvSpPr>
                  <p:nvPr/>
                </p:nvSpPr>
                <p:spPr bwMode="auto">
                  <a:xfrm>
                    <a:off x="3044" y="2880"/>
                    <a:ext cx="141" cy="9"/>
                  </a:xfrm>
                  <a:custGeom>
                    <a:avLst/>
                    <a:gdLst>
                      <a:gd name="T0" fmla="*/ 0 w 147"/>
                      <a:gd name="T1" fmla="*/ 9 h 9"/>
                      <a:gd name="T2" fmla="*/ 66 w 147"/>
                      <a:gd name="T3" fmla="*/ 9 h 9"/>
                      <a:gd name="T4" fmla="*/ 134 w 147"/>
                      <a:gd name="T5" fmla="*/ 0 h 9"/>
                      <a:gd name="T6" fmla="*/ 147 w 147"/>
                      <a:gd name="T7" fmla="*/ 0 h 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9">
                        <a:moveTo>
                          <a:pt x="0" y="9"/>
                        </a:moveTo>
                        <a:lnTo>
                          <a:pt x="66" y="9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1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2864"/>
                    <a:ext cx="0" cy="30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2" name="Rectangle 12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903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At5g09310b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43" name="Rectangle 121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90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81.5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44" name="Freeform 122"/>
                  <p:cNvSpPr>
                    <a:spLocks/>
                  </p:cNvSpPr>
                  <p:nvPr/>
                </p:nvSpPr>
                <p:spPr bwMode="auto">
                  <a:xfrm>
                    <a:off x="2959" y="2911"/>
                    <a:ext cx="80" cy="14"/>
                  </a:xfrm>
                  <a:custGeom>
                    <a:avLst/>
                    <a:gdLst>
                      <a:gd name="T0" fmla="*/ 0 w 83"/>
                      <a:gd name="T1" fmla="*/ 15 h 15"/>
                      <a:gd name="T2" fmla="*/ 15 w 83"/>
                      <a:gd name="T3" fmla="*/ 15 h 15"/>
                      <a:gd name="T4" fmla="*/ 83 w 83"/>
                      <a:gd name="T5" fmla="*/ 0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5">
                        <a:moveTo>
                          <a:pt x="0" y="15"/>
                        </a:moveTo>
                        <a:lnTo>
                          <a:pt x="15" y="15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5" name="Freeform 123"/>
                  <p:cNvSpPr>
                    <a:spLocks/>
                  </p:cNvSpPr>
                  <p:nvPr/>
                </p:nvSpPr>
                <p:spPr bwMode="auto">
                  <a:xfrm>
                    <a:off x="3044" y="2911"/>
                    <a:ext cx="141" cy="14"/>
                  </a:xfrm>
                  <a:custGeom>
                    <a:avLst/>
                    <a:gdLst>
                      <a:gd name="T0" fmla="*/ 0 w 147"/>
                      <a:gd name="T1" fmla="*/ 0 h 15"/>
                      <a:gd name="T2" fmla="*/ 66 w 147"/>
                      <a:gd name="T3" fmla="*/ 0 h 15"/>
                      <a:gd name="T4" fmla="*/ 134 w 147"/>
                      <a:gd name="T5" fmla="*/ 15 h 15"/>
                      <a:gd name="T6" fmla="*/ 147 w 147"/>
                      <a:gd name="T7" fmla="*/ 15 h 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5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5"/>
                        </a:lnTo>
                        <a:lnTo>
                          <a:pt x="147" y="15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6" name="Rectangle 12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948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At5g07690a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47" name="Rectangle 125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95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83.5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48" name="Freeform 126"/>
                  <p:cNvSpPr>
                    <a:spLocks/>
                  </p:cNvSpPr>
                  <p:nvPr/>
                </p:nvSpPr>
                <p:spPr bwMode="auto">
                  <a:xfrm>
                    <a:off x="2959" y="2953"/>
                    <a:ext cx="80" cy="17"/>
                  </a:xfrm>
                  <a:custGeom>
                    <a:avLst/>
                    <a:gdLst>
                      <a:gd name="T0" fmla="*/ 0 w 83"/>
                      <a:gd name="T1" fmla="*/ 18 h 18"/>
                      <a:gd name="T2" fmla="*/ 15 w 83"/>
                      <a:gd name="T3" fmla="*/ 18 h 18"/>
                      <a:gd name="T4" fmla="*/ 83 w 83"/>
                      <a:gd name="T5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8">
                        <a:moveTo>
                          <a:pt x="0" y="18"/>
                        </a:moveTo>
                        <a:lnTo>
                          <a:pt x="15" y="18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49" name="Freeform 127"/>
                  <p:cNvSpPr>
                    <a:spLocks/>
                  </p:cNvSpPr>
                  <p:nvPr/>
                </p:nvSpPr>
                <p:spPr bwMode="auto">
                  <a:xfrm>
                    <a:off x="3044" y="2953"/>
                    <a:ext cx="141" cy="17"/>
                  </a:xfrm>
                  <a:custGeom>
                    <a:avLst/>
                    <a:gdLst>
                      <a:gd name="T0" fmla="*/ 0 w 147"/>
                      <a:gd name="T1" fmla="*/ 0 h 18"/>
                      <a:gd name="T2" fmla="*/ 66 w 147"/>
                      <a:gd name="T3" fmla="*/ 0 h 18"/>
                      <a:gd name="T4" fmla="*/ 134 w 147"/>
                      <a:gd name="T5" fmla="*/ 18 h 18"/>
                      <a:gd name="T6" fmla="*/ 147 w 147"/>
                      <a:gd name="T7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8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8"/>
                        </a:lnTo>
                        <a:lnTo>
                          <a:pt x="147" y="18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0" name="Rectangle 12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2993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At5g04920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51" name="Rectangle 129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299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86.9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52" name="Freeform 130"/>
                  <p:cNvSpPr>
                    <a:spLocks/>
                  </p:cNvSpPr>
                  <p:nvPr/>
                </p:nvSpPr>
                <p:spPr bwMode="auto">
                  <a:xfrm>
                    <a:off x="2959" y="3015"/>
                    <a:ext cx="80" cy="12"/>
                  </a:xfrm>
                  <a:custGeom>
                    <a:avLst/>
                    <a:gdLst>
                      <a:gd name="T0" fmla="*/ 0 w 83"/>
                      <a:gd name="T1" fmla="*/ 0 h 12"/>
                      <a:gd name="T2" fmla="*/ 15 w 83"/>
                      <a:gd name="T3" fmla="*/ 0 h 12"/>
                      <a:gd name="T4" fmla="*/ 83 w 83"/>
                      <a:gd name="T5" fmla="*/ 12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2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2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3" name="Freeform 131"/>
                  <p:cNvSpPr>
                    <a:spLocks/>
                  </p:cNvSpPr>
                  <p:nvPr/>
                </p:nvSpPr>
                <p:spPr bwMode="auto">
                  <a:xfrm>
                    <a:off x="3044" y="3015"/>
                    <a:ext cx="141" cy="12"/>
                  </a:xfrm>
                  <a:custGeom>
                    <a:avLst/>
                    <a:gdLst>
                      <a:gd name="T0" fmla="*/ 0 w 147"/>
                      <a:gd name="T1" fmla="*/ 12 h 12"/>
                      <a:gd name="T2" fmla="*/ 66 w 147"/>
                      <a:gd name="T3" fmla="*/ 12 h 12"/>
                      <a:gd name="T4" fmla="*/ 134 w 147"/>
                      <a:gd name="T5" fmla="*/ 0 h 12"/>
                      <a:gd name="T6" fmla="*/ 147 w 147"/>
                      <a:gd name="T7" fmla="*/ 0 h 1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2">
                        <a:moveTo>
                          <a:pt x="0" y="12"/>
                        </a:moveTo>
                        <a:lnTo>
                          <a:pt x="66" y="12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4" name="Rectangle 13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038"/>
                    <a:ext cx="23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p62m59v465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55" name="Rectangle 133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3040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88.4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56" name="Freeform 134"/>
                  <p:cNvSpPr>
                    <a:spLocks/>
                  </p:cNvSpPr>
                  <p:nvPr/>
                </p:nvSpPr>
                <p:spPr bwMode="auto">
                  <a:xfrm>
                    <a:off x="2959" y="3059"/>
                    <a:ext cx="80" cy="2"/>
                  </a:xfrm>
                  <a:custGeom>
                    <a:avLst/>
                    <a:gdLst>
                      <a:gd name="T0" fmla="*/ 0 w 83"/>
                      <a:gd name="T1" fmla="*/ 2 h 2"/>
                      <a:gd name="T2" fmla="*/ 15 w 83"/>
                      <a:gd name="T3" fmla="*/ 2 h 2"/>
                      <a:gd name="T4" fmla="*/ 83 w 83"/>
                      <a:gd name="T5" fmla="*/ 0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">
                        <a:moveTo>
                          <a:pt x="0" y="2"/>
                        </a:moveTo>
                        <a:lnTo>
                          <a:pt x="15" y="2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7" name="Freeform 135"/>
                  <p:cNvSpPr>
                    <a:spLocks/>
                  </p:cNvSpPr>
                  <p:nvPr/>
                </p:nvSpPr>
                <p:spPr bwMode="auto">
                  <a:xfrm>
                    <a:off x="3044" y="3059"/>
                    <a:ext cx="141" cy="2"/>
                  </a:xfrm>
                  <a:custGeom>
                    <a:avLst/>
                    <a:gdLst>
                      <a:gd name="T0" fmla="*/ 0 w 147"/>
                      <a:gd name="T1" fmla="*/ 0 h 2"/>
                      <a:gd name="T2" fmla="*/ 66 w 147"/>
                      <a:gd name="T3" fmla="*/ 0 h 2"/>
                      <a:gd name="T4" fmla="*/ 134 w 147"/>
                      <a:gd name="T5" fmla="*/ 2 h 2"/>
                      <a:gd name="T6" fmla="*/ 147 w 147"/>
                      <a:gd name="T7" fmla="*/ 2 h 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2"/>
                        </a:lnTo>
                        <a:lnTo>
                          <a:pt x="147" y="2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58" name="Rectangle 13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084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At5g03770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59" name="Rectangle 137"/>
                  <p:cNvSpPr>
                    <a:spLocks noChangeArrowheads="1"/>
                  </p:cNvSpPr>
                  <p:nvPr/>
                </p:nvSpPr>
                <p:spPr bwMode="auto">
                  <a:xfrm>
                    <a:off x="2870" y="3085"/>
                    <a:ext cx="78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88.7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0" name="Freeform 138"/>
                  <p:cNvSpPr>
                    <a:spLocks/>
                  </p:cNvSpPr>
                  <p:nvPr/>
                </p:nvSpPr>
                <p:spPr bwMode="auto">
                  <a:xfrm>
                    <a:off x="2959" y="3065"/>
                    <a:ext cx="80" cy="41"/>
                  </a:xfrm>
                  <a:custGeom>
                    <a:avLst/>
                    <a:gdLst>
                      <a:gd name="T0" fmla="*/ 0 w 83"/>
                      <a:gd name="T1" fmla="*/ 42 h 42"/>
                      <a:gd name="T2" fmla="*/ 15 w 83"/>
                      <a:gd name="T3" fmla="*/ 42 h 42"/>
                      <a:gd name="T4" fmla="*/ 83 w 83"/>
                      <a:gd name="T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2">
                        <a:moveTo>
                          <a:pt x="0" y="42"/>
                        </a:moveTo>
                        <a:lnTo>
                          <a:pt x="15" y="42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61" name="Freeform 139"/>
                  <p:cNvSpPr>
                    <a:spLocks/>
                  </p:cNvSpPr>
                  <p:nvPr/>
                </p:nvSpPr>
                <p:spPr bwMode="auto">
                  <a:xfrm>
                    <a:off x="3044" y="3065"/>
                    <a:ext cx="141" cy="41"/>
                  </a:xfrm>
                  <a:custGeom>
                    <a:avLst/>
                    <a:gdLst>
                      <a:gd name="T0" fmla="*/ 0 w 147"/>
                      <a:gd name="T1" fmla="*/ 0 h 42"/>
                      <a:gd name="T2" fmla="*/ 66 w 147"/>
                      <a:gd name="T3" fmla="*/ 0 h 42"/>
                      <a:gd name="T4" fmla="*/ 134 w 147"/>
                      <a:gd name="T5" fmla="*/ 42 h 42"/>
                      <a:gd name="T6" fmla="*/ 147 w 147"/>
                      <a:gd name="T7" fmla="*/ 4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2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42"/>
                        </a:lnTo>
                        <a:lnTo>
                          <a:pt x="147" y="42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62" name="Rectangle 14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170"/>
                    <a:ext cx="231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p33m38v260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3" name="Rectangle 14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172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103.4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4" name="Freeform 142"/>
                  <p:cNvSpPr>
                    <a:spLocks/>
                  </p:cNvSpPr>
                  <p:nvPr/>
                </p:nvSpPr>
                <p:spPr bwMode="auto">
                  <a:xfrm>
                    <a:off x="2959" y="3192"/>
                    <a:ext cx="80" cy="189"/>
                  </a:xfrm>
                  <a:custGeom>
                    <a:avLst/>
                    <a:gdLst>
                      <a:gd name="T0" fmla="*/ 0 w 83"/>
                      <a:gd name="T1" fmla="*/ 0 h 197"/>
                      <a:gd name="T2" fmla="*/ 15 w 83"/>
                      <a:gd name="T3" fmla="*/ 0 h 197"/>
                      <a:gd name="T4" fmla="*/ 83 w 83"/>
                      <a:gd name="T5" fmla="*/ 197 h 1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97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9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65" name="Freeform 143"/>
                  <p:cNvSpPr>
                    <a:spLocks/>
                  </p:cNvSpPr>
                  <p:nvPr/>
                </p:nvSpPr>
                <p:spPr bwMode="auto">
                  <a:xfrm>
                    <a:off x="3044" y="3192"/>
                    <a:ext cx="141" cy="189"/>
                  </a:xfrm>
                  <a:custGeom>
                    <a:avLst/>
                    <a:gdLst>
                      <a:gd name="T0" fmla="*/ 0 w 147"/>
                      <a:gd name="T1" fmla="*/ 197 h 197"/>
                      <a:gd name="T2" fmla="*/ 66 w 147"/>
                      <a:gd name="T3" fmla="*/ 197 h 197"/>
                      <a:gd name="T4" fmla="*/ 134 w 147"/>
                      <a:gd name="T5" fmla="*/ 0 h 197"/>
                      <a:gd name="T6" fmla="*/ 147 w 147"/>
                      <a:gd name="T7" fmla="*/ 0 h 19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97">
                        <a:moveTo>
                          <a:pt x="0" y="197"/>
                        </a:moveTo>
                        <a:lnTo>
                          <a:pt x="66" y="197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66" name="Rectangle 14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215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At4g21720a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7" name="Rectangle 145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217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107.3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8" name="Freeform 146"/>
                  <p:cNvSpPr>
                    <a:spLocks/>
                  </p:cNvSpPr>
                  <p:nvPr/>
                </p:nvSpPr>
                <p:spPr bwMode="auto">
                  <a:xfrm>
                    <a:off x="2959" y="3237"/>
                    <a:ext cx="80" cy="228"/>
                  </a:xfrm>
                  <a:custGeom>
                    <a:avLst/>
                    <a:gdLst>
                      <a:gd name="T0" fmla="*/ 0 w 83"/>
                      <a:gd name="T1" fmla="*/ 0 h 237"/>
                      <a:gd name="T2" fmla="*/ 15 w 83"/>
                      <a:gd name="T3" fmla="*/ 0 h 237"/>
                      <a:gd name="T4" fmla="*/ 83 w 83"/>
                      <a:gd name="T5" fmla="*/ 237 h 2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37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23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69" name="Freeform 147"/>
                  <p:cNvSpPr>
                    <a:spLocks/>
                  </p:cNvSpPr>
                  <p:nvPr/>
                </p:nvSpPr>
                <p:spPr bwMode="auto">
                  <a:xfrm>
                    <a:off x="3044" y="3237"/>
                    <a:ext cx="141" cy="228"/>
                  </a:xfrm>
                  <a:custGeom>
                    <a:avLst/>
                    <a:gdLst>
                      <a:gd name="T0" fmla="*/ 0 w 147"/>
                      <a:gd name="T1" fmla="*/ 237 h 237"/>
                      <a:gd name="T2" fmla="*/ 66 w 147"/>
                      <a:gd name="T3" fmla="*/ 237 h 237"/>
                      <a:gd name="T4" fmla="*/ 134 w 147"/>
                      <a:gd name="T5" fmla="*/ 0 h 237"/>
                      <a:gd name="T6" fmla="*/ 147 w 147"/>
                      <a:gd name="T7" fmla="*/ 0 h 23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37">
                        <a:moveTo>
                          <a:pt x="0" y="237"/>
                        </a:moveTo>
                        <a:lnTo>
                          <a:pt x="66" y="237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70" name="Rectangle 14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260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At5g28750a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1" name="Rectangle 149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262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108.3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2" name="Freeform 150"/>
                  <p:cNvSpPr>
                    <a:spLocks/>
                  </p:cNvSpPr>
                  <p:nvPr/>
                </p:nvSpPr>
                <p:spPr bwMode="auto">
                  <a:xfrm>
                    <a:off x="2959" y="3282"/>
                    <a:ext cx="80" cy="205"/>
                  </a:xfrm>
                  <a:custGeom>
                    <a:avLst/>
                    <a:gdLst>
                      <a:gd name="T0" fmla="*/ 0 w 83"/>
                      <a:gd name="T1" fmla="*/ 0 h 213"/>
                      <a:gd name="T2" fmla="*/ 15 w 83"/>
                      <a:gd name="T3" fmla="*/ 0 h 213"/>
                      <a:gd name="T4" fmla="*/ 83 w 83"/>
                      <a:gd name="T5" fmla="*/ 213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213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213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73" name="Freeform 151"/>
                  <p:cNvSpPr>
                    <a:spLocks/>
                  </p:cNvSpPr>
                  <p:nvPr/>
                </p:nvSpPr>
                <p:spPr bwMode="auto">
                  <a:xfrm>
                    <a:off x="3044" y="3282"/>
                    <a:ext cx="141" cy="205"/>
                  </a:xfrm>
                  <a:custGeom>
                    <a:avLst/>
                    <a:gdLst>
                      <a:gd name="T0" fmla="*/ 0 w 147"/>
                      <a:gd name="T1" fmla="*/ 213 h 213"/>
                      <a:gd name="T2" fmla="*/ 66 w 147"/>
                      <a:gd name="T3" fmla="*/ 213 h 213"/>
                      <a:gd name="T4" fmla="*/ 134 w 147"/>
                      <a:gd name="T5" fmla="*/ 0 h 213"/>
                      <a:gd name="T6" fmla="*/ 147 w 147"/>
                      <a:gd name="T7" fmla="*/ 0 h 21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213">
                        <a:moveTo>
                          <a:pt x="0" y="213"/>
                        </a:moveTo>
                        <a:lnTo>
                          <a:pt x="66" y="213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74" name="Rectangle 15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305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At5g49510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5" name="Rectangle 153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307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108.8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6" name="Freeform 154"/>
                  <p:cNvSpPr>
                    <a:spLocks/>
                  </p:cNvSpPr>
                  <p:nvPr/>
                </p:nvSpPr>
                <p:spPr bwMode="auto">
                  <a:xfrm>
                    <a:off x="2959" y="3327"/>
                    <a:ext cx="80" cy="170"/>
                  </a:xfrm>
                  <a:custGeom>
                    <a:avLst/>
                    <a:gdLst>
                      <a:gd name="T0" fmla="*/ 0 w 83"/>
                      <a:gd name="T1" fmla="*/ 0 h 177"/>
                      <a:gd name="T2" fmla="*/ 15 w 83"/>
                      <a:gd name="T3" fmla="*/ 0 h 177"/>
                      <a:gd name="T4" fmla="*/ 83 w 83"/>
                      <a:gd name="T5" fmla="*/ 177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77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7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77" name="Freeform 155"/>
                  <p:cNvSpPr>
                    <a:spLocks/>
                  </p:cNvSpPr>
                  <p:nvPr/>
                </p:nvSpPr>
                <p:spPr bwMode="auto">
                  <a:xfrm>
                    <a:off x="3044" y="3327"/>
                    <a:ext cx="141" cy="170"/>
                  </a:xfrm>
                  <a:custGeom>
                    <a:avLst/>
                    <a:gdLst>
                      <a:gd name="T0" fmla="*/ 0 w 147"/>
                      <a:gd name="T1" fmla="*/ 177 h 177"/>
                      <a:gd name="T2" fmla="*/ 66 w 147"/>
                      <a:gd name="T3" fmla="*/ 177 h 177"/>
                      <a:gd name="T4" fmla="*/ 134 w 147"/>
                      <a:gd name="T5" fmla="*/ 0 h 177"/>
                      <a:gd name="T6" fmla="*/ 147 w 147"/>
                      <a:gd name="T7" fmla="*/ 0 h 1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77">
                        <a:moveTo>
                          <a:pt x="0" y="177"/>
                        </a:moveTo>
                        <a:lnTo>
                          <a:pt x="66" y="177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8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78" name="Rectangle 15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350"/>
                    <a:ext cx="21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At4g20150c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79" name="Rectangle 15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352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108.9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0" name="Freeform 158"/>
                  <p:cNvSpPr>
                    <a:spLocks/>
                  </p:cNvSpPr>
                  <p:nvPr/>
                </p:nvSpPr>
                <p:spPr bwMode="auto">
                  <a:xfrm>
                    <a:off x="2959" y="3373"/>
                    <a:ext cx="80" cy="126"/>
                  </a:xfrm>
                  <a:custGeom>
                    <a:avLst/>
                    <a:gdLst>
                      <a:gd name="T0" fmla="*/ 0 w 83"/>
                      <a:gd name="T1" fmla="*/ 0 h 132"/>
                      <a:gd name="T2" fmla="*/ 15 w 83"/>
                      <a:gd name="T3" fmla="*/ 0 h 132"/>
                      <a:gd name="T4" fmla="*/ 83 w 83"/>
                      <a:gd name="T5" fmla="*/ 132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32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32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1" name="Freeform 159"/>
                  <p:cNvSpPr>
                    <a:spLocks/>
                  </p:cNvSpPr>
                  <p:nvPr/>
                </p:nvSpPr>
                <p:spPr bwMode="auto">
                  <a:xfrm>
                    <a:off x="3044" y="3373"/>
                    <a:ext cx="141" cy="126"/>
                  </a:xfrm>
                  <a:custGeom>
                    <a:avLst/>
                    <a:gdLst>
                      <a:gd name="T0" fmla="*/ 0 w 147"/>
                      <a:gd name="T1" fmla="*/ 132 h 132"/>
                      <a:gd name="T2" fmla="*/ 66 w 147"/>
                      <a:gd name="T3" fmla="*/ 132 h 132"/>
                      <a:gd name="T4" fmla="*/ 134 w 147"/>
                      <a:gd name="T5" fmla="*/ 0 h 132"/>
                      <a:gd name="T6" fmla="*/ 147 w 147"/>
                      <a:gd name="T7" fmla="*/ 0 h 13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32">
                        <a:moveTo>
                          <a:pt x="0" y="132"/>
                        </a:moveTo>
                        <a:lnTo>
                          <a:pt x="66" y="132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2" name="Rectangle 16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396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At4g19140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3" name="Rectangle 16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397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109.0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4" name="Freeform 162"/>
                  <p:cNvSpPr>
                    <a:spLocks/>
                  </p:cNvSpPr>
                  <p:nvPr/>
                </p:nvSpPr>
                <p:spPr bwMode="auto">
                  <a:xfrm>
                    <a:off x="2959" y="3418"/>
                    <a:ext cx="80" cy="83"/>
                  </a:xfrm>
                  <a:custGeom>
                    <a:avLst/>
                    <a:gdLst>
                      <a:gd name="T0" fmla="*/ 0 w 83"/>
                      <a:gd name="T1" fmla="*/ 0 h 87"/>
                      <a:gd name="T2" fmla="*/ 15 w 83"/>
                      <a:gd name="T3" fmla="*/ 0 h 87"/>
                      <a:gd name="T4" fmla="*/ 83 w 83"/>
                      <a:gd name="T5" fmla="*/ 87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87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87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5" name="Freeform 163"/>
                  <p:cNvSpPr>
                    <a:spLocks/>
                  </p:cNvSpPr>
                  <p:nvPr/>
                </p:nvSpPr>
                <p:spPr bwMode="auto">
                  <a:xfrm>
                    <a:off x="3044" y="3418"/>
                    <a:ext cx="141" cy="83"/>
                  </a:xfrm>
                  <a:custGeom>
                    <a:avLst/>
                    <a:gdLst>
                      <a:gd name="T0" fmla="*/ 0 w 147"/>
                      <a:gd name="T1" fmla="*/ 87 h 87"/>
                      <a:gd name="T2" fmla="*/ 66 w 147"/>
                      <a:gd name="T3" fmla="*/ 87 h 87"/>
                      <a:gd name="T4" fmla="*/ 134 w 147"/>
                      <a:gd name="T5" fmla="*/ 0 h 87"/>
                      <a:gd name="T6" fmla="*/ 147 w 147"/>
                      <a:gd name="T7" fmla="*/ 0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87">
                        <a:moveTo>
                          <a:pt x="0" y="87"/>
                        </a:moveTo>
                        <a:lnTo>
                          <a:pt x="66" y="87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6" name="Rectangle 16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441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At4g18230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7" name="Rectangle 165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443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109.8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88" name="Freeform 166"/>
                  <p:cNvSpPr>
                    <a:spLocks/>
                  </p:cNvSpPr>
                  <p:nvPr/>
                </p:nvSpPr>
                <p:spPr bwMode="auto">
                  <a:xfrm>
                    <a:off x="2959" y="3463"/>
                    <a:ext cx="80" cy="55"/>
                  </a:xfrm>
                  <a:custGeom>
                    <a:avLst/>
                    <a:gdLst>
                      <a:gd name="T0" fmla="*/ 0 w 83"/>
                      <a:gd name="T1" fmla="*/ 0 h 58"/>
                      <a:gd name="T2" fmla="*/ 15 w 83"/>
                      <a:gd name="T3" fmla="*/ 0 h 58"/>
                      <a:gd name="T4" fmla="*/ 83 w 83"/>
                      <a:gd name="T5" fmla="*/ 58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8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58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89" name="Freeform 167"/>
                  <p:cNvSpPr>
                    <a:spLocks/>
                  </p:cNvSpPr>
                  <p:nvPr/>
                </p:nvSpPr>
                <p:spPr bwMode="auto">
                  <a:xfrm>
                    <a:off x="3044" y="3463"/>
                    <a:ext cx="141" cy="55"/>
                  </a:xfrm>
                  <a:custGeom>
                    <a:avLst/>
                    <a:gdLst>
                      <a:gd name="T0" fmla="*/ 0 w 147"/>
                      <a:gd name="T1" fmla="*/ 58 h 58"/>
                      <a:gd name="T2" fmla="*/ 66 w 147"/>
                      <a:gd name="T3" fmla="*/ 58 h 58"/>
                      <a:gd name="T4" fmla="*/ 134 w 147"/>
                      <a:gd name="T5" fmla="*/ 0 h 58"/>
                      <a:gd name="T6" fmla="*/ 147 w 147"/>
                      <a:gd name="T7" fmla="*/ 0 h 5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8">
                        <a:moveTo>
                          <a:pt x="0" y="58"/>
                        </a:moveTo>
                        <a:lnTo>
                          <a:pt x="66" y="58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0" name="Rectangle 16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486"/>
                    <a:ext cx="209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e44m39v89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1" name="Rectangle 169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488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110.1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2" name="Freeform 170"/>
                  <p:cNvSpPr>
                    <a:spLocks/>
                  </p:cNvSpPr>
                  <p:nvPr/>
                </p:nvSpPr>
                <p:spPr bwMode="auto">
                  <a:xfrm>
                    <a:off x="2959" y="3508"/>
                    <a:ext cx="80" cy="17"/>
                  </a:xfrm>
                  <a:custGeom>
                    <a:avLst/>
                    <a:gdLst>
                      <a:gd name="T0" fmla="*/ 0 w 83"/>
                      <a:gd name="T1" fmla="*/ 0 h 18"/>
                      <a:gd name="T2" fmla="*/ 15 w 83"/>
                      <a:gd name="T3" fmla="*/ 0 h 18"/>
                      <a:gd name="T4" fmla="*/ 83 w 83"/>
                      <a:gd name="T5" fmla="*/ 18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8">
                        <a:moveTo>
                          <a:pt x="0" y="0"/>
                        </a:moveTo>
                        <a:lnTo>
                          <a:pt x="15" y="0"/>
                        </a:lnTo>
                        <a:lnTo>
                          <a:pt x="83" y="18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3" name="Freeform 171"/>
                  <p:cNvSpPr>
                    <a:spLocks/>
                  </p:cNvSpPr>
                  <p:nvPr/>
                </p:nvSpPr>
                <p:spPr bwMode="auto">
                  <a:xfrm>
                    <a:off x="3044" y="3508"/>
                    <a:ext cx="141" cy="17"/>
                  </a:xfrm>
                  <a:custGeom>
                    <a:avLst/>
                    <a:gdLst>
                      <a:gd name="T0" fmla="*/ 0 w 147"/>
                      <a:gd name="T1" fmla="*/ 18 h 18"/>
                      <a:gd name="T2" fmla="*/ 66 w 147"/>
                      <a:gd name="T3" fmla="*/ 18 h 18"/>
                      <a:gd name="T4" fmla="*/ 134 w 147"/>
                      <a:gd name="T5" fmla="*/ 0 h 18"/>
                      <a:gd name="T6" fmla="*/ 147 w 147"/>
                      <a:gd name="T7" fmla="*/ 0 h 1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8">
                        <a:moveTo>
                          <a:pt x="0" y="18"/>
                        </a:moveTo>
                        <a:lnTo>
                          <a:pt x="66" y="18"/>
                        </a:lnTo>
                        <a:lnTo>
                          <a:pt x="134" y="0"/>
                        </a:lnTo>
                        <a:lnTo>
                          <a:pt x="147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4" name="Rectangle 17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531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At4g16060a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5" name="Rectangle 173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533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110.7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6" name="Freeform 174"/>
                  <p:cNvSpPr>
                    <a:spLocks/>
                  </p:cNvSpPr>
                  <p:nvPr/>
                </p:nvSpPr>
                <p:spPr bwMode="auto">
                  <a:xfrm>
                    <a:off x="2959" y="3538"/>
                    <a:ext cx="80" cy="15"/>
                  </a:xfrm>
                  <a:custGeom>
                    <a:avLst/>
                    <a:gdLst>
                      <a:gd name="T0" fmla="*/ 0 w 83"/>
                      <a:gd name="T1" fmla="*/ 16 h 16"/>
                      <a:gd name="T2" fmla="*/ 15 w 83"/>
                      <a:gd name="T3" fmla="*/ 16 h 16"/>
                      <a:gd name="T4" fmla="*/ 83 w 83"/>
                      <a:gd name="T5" fmla="*/ 0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6">
                        <a:moveTo>
                          <a:pt x="0" y="16"/>
                        </a:moveTo>
                        <a:lnTo>
                          <a:pt x="15" y="16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7" name="Freeform 175"/>
                  <p:cNvSpPr>
                    <a:spLocks/>
                  </p:cNvSpPr>
                  <p:nvPr/>
                </p:nvSpPr>
                <p:spPr bwMode="auto">
                  <a:xfrm>
                    <a:off x="3044" y="3538"/>
                    <a:ext cx="141" cy="15"/>
                  </a:xfrm>
                  <a:custGeom>
                    <a:avLst/>
                    <a:gdLst>
                      <a:gd name="T0" fmla="*/ 0 w 147"/>
                      <a:gd name="T1" fmla="*/ 0 h 16"/>
                      <a:gd name="T2" fmla="*/ 66 w 147"/>
                      <a:gd name="T3" fmla="*/ 0 h 16"/>
                      <a:gd name="T4" fmla="*/ 134 w 147"/>
                      <a:gd name="T5" fmla="*/ 16 h 16"/>
                      <a:gd name="T6" fmla="*/ 147 w 147"/>
                      <a:gd name="T7" fmla="*/ 16 h 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6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6"/>
                        </a:lnTo>
                        <a:lnTo>
                          <a:pt x="147" y="16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298" name="Rectangle 176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576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8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At4g15530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99" name="Rectangle 177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578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111.2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0" name="Freeform 178"/>
                  <p:cNvSpPr>
                    <a:spLocks/>
                  </p:cNvSpPr>
                  <p:nvPr/>
                </p:nvSpPr>
                <p:spPr bwMode="auto">
                  <a:xfrm>
                    <a:off x="2959" y="3549"/>
                    <a:ext cx="80" cy="49"/>
                  </a:xfrm>
                  <a:custGeom>
                    <a:avLst/>
                    <a:gdLst>
                      <a:gd name="T0" fmla="*/ 0 w 83"/>
                      <a:gd name="T1" fmla="*/ 51 h 51"/>
                      <a:gd name="T2" fmla="*/ 15 w 83"/>
                      <a:gd name="T3" fmla="*/ 51 h 51"/>
                      <a:gd name="T4" fmla="*/ 83 w 83"/>
                      <a:gd name="T5" fmla="*/ 0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51">
                        <a:moveTo>
                          <a:pt x="0" y="51"/>
                        </a:moveTo>
                        <a:lnTo>
                          <a:pt x="15" y="51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1" name="Freeform 179"/>
                  <p:cNvSpPr>
                    <a:spLocks/>
                  </p:cNvSpPr>
                  <p:nvPr/>
                </p:nvSpPr>
                <p:spPr bwMode="auto">
                  <a:xfrm>
                    <a:off x="3044" y="3549"/>
                    <a:ext cx="141" cy="49"/>
                  </a:xfrm>
                  <a:custGeom>
                    <a:avLst/>
                    <a:gdLst>
                      <a:gd name="T0" fmla="*/ 0 w 147"/>
                      <a:gd name="T1" fmla="*/ 0 h 51"/>
                      <a:gd name="T2" fmla="*/ 66 w 147"/>
                      <a:gd name="T3" fmla="*/ 0 h 51"/>
                      <a:gd name="T4" fmla="*/ 134 w 147"/>
                      <a:gd name="T5" fmla="*/ 51 h 51"/>
                      <a:gd name="T6" fmla="*/ 147 w 147"/>
                      <a:gd name="T7" fmla="*/ 51 h 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51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51"/>
                        </a:lnTo>
                        <a:lnTo>
                          <a:pt x="147" y="51"/>
                        </a:lnTo>
                      </a:path>
                    </a:pathLst>
                  </a:custGeom>
                  <a:noFill/>
                  <a:ln w="5">
                    <a:solidFill>
                      <a:srgbClr val="008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2" name="Rectangle 18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621"/>
                    <a:ext cx="19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80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BrgMS134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3" name="Rectangle 18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623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111.7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4" name="Freeform 182"/>
                  <p:cNvSpPr>
                    <a:spLocks/>
                  </p:cNvSpPr>
                  <p:nvPr/>
                </p:nvSpPr>
                <p:spPr bwMode="auto">
                  <a:xfrm>
                    <a:off x="2959" y="3560"/>
                    <a:ext cx="80" cy="83"/>
                  </a:xfrm>
                  <a:custGeom>
                    <a:avLst/>
                    <a:gdLst>
                      <a:gd name="T0" fmla="*/ 0 w 83"/>
                      <a:gd name="T1" fmla="*/ 87 h 87"/>
                      <a:gd name="T2" fmla="*/ 15 w 83"/>
                      <a:gd name="T3" fmla="*/ 87 h 87"/>
                      <a:gd name="T4" fmla="*/ 83 w 83"/>
                      <a:gd name="T5" fmla="*/ 0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87">
                        <a:moveTo>
                          <a:pt x="0" y="87"/>
                        </a:moveTo>
                        <a:lnTo>
                          <a:pt x="15" y="8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5" name="Freeform 183"/>
                  <p:cNvSpPr>
                    <a:spLocks/>
                  </p:cNvSpPr>
                  <p:nvPr/>
                </p:nvSpPr>
                <p:spPr bwMode="auto">
                  <a:xfrm>
                    <a:off x="3044" y="3560"/>
                    <a:ext cx="141" cy="83"/>
                  </a:xfrm>
                  <a:custGeom>
                    <a:avLst/>
                    <a:gdLst>
                      <a:gd name="T0" fmla="*/ 0 w 147"/>
                      <a:gd name="T1" fmla="*/ 0 h 87"/>
                      <a:gd name="T2" fmla="*/ 66 w 147"/>
                      <a:gd name="T3" fmla="*/ 0 h 87"/>
                      <a:gd name="T4" fmla="*/ 134 w 147"/>
                      <a:gd name="T5" fmla="*/ 87 h 87"/>
                      <a:gd name="T6" fmla="*/ 147 w 147"/>
                      <a:gd name="T7" fmla="*/ 87 h 8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87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87"/>
                        </a:lnTo>
                        <a:lnTo>
                          <a:pt x="147" y="87"/>
                        </a:lnTo>
                      </a:path>
                    </a:pathLst>
                  </a:custGeom>
                  <a:noFill/>
                  <a:ln w="5">
                    <a:solidFill>
                      <a:srgbClr val="8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06" name="Rectangle 18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666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At3g51240b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7" name="Rectangle 185"/>
                  <p:cNvSpPr>
                    <a:spLocks noChangeArrowheads="1"/>
                  </p:cNvSpPr>
                  <p:nvPr/>
                </p:nvSpPr>
                <p:spPr bwMode="auto">
                  <a:xfrm>
                    <a:off x="3426" y="3666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At3g51260b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8" name="Rectangle 186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668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115.8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9" name="Freeform 187"/>
                  <p:cNvSpPr>
                    <a:spLocks/>
                  </p:cNvSpPr>
                  <p:nvPr/>
                </p:nvSpPr>
                <p:spPr bwMode="auto">
                  <a:xfrm>
                    <a:off x="2959" y="3648"/>
                    <a:ext cx="80" cy="40"/>
                  </a:xfrm>
                  <a:custGeom>
                    <a:avLst/>
                    <a:gdLst>
                      <a:gd name="T0" fmla="*/ 0 w 83"/>
                      <a:gd name="T1" fmla="*/ 42 h 42"/>
                      <a:gd name="T2" fmla="*/ 15 w 83"/>
                      <a:gd name="T3" fmla="*/ 42 h 42"/>
                      <a:gd name="T4" fmla="*/ 83 w 83"/>
                      <a:gd name="T5" fmla="*/ 0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42">
                        <a:moveTo>
                          <a:pt x="0" y="42"/>
                        </a:moveTo>
                        <a:lnTo>
                          <a:pt x="15" y="42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0" name="Freeform 188"/>
                  <p:cNvSpPr>
                    <a:spLocks/>
                  </p:cNvSpPr>
                  <p:nvPr/>
                </p:nvSpPr>
                <p:spPr bwMode="auto">
                  <a:xfrm>
                    <a:off x="3044" y="3648"/>
                    <a:ext cx="141" cy="40"/>
                  </a:xfrm>
                  <a:custGeom>
                    <a:avLst/>
                    <a:gdLst>
                      <a:gd name="T0" fmla="*/ 0 w 147"/>
                      <a:gd name="T1" fmla="*/ 0 h 42"/>
                      <a:gd name="T2" fmla="*/ 66 w 147"/>
                      <a:gd name="T3" fmla="*/ 0 h 42"/>
                      <a:gd name="T4" fmla="*/ 134 w 147"/>
                      <a:gd name="T5" fmla="*/ 42 h 42"/>
                      <a:gd name="T6" fmla="*/ 147 w 147"/>
                      <a:gd name="T7" fmla="*/ 42 h 42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42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42"/>
                        </a:lnTo>
                        <a:lnTo>
                          <a:pt x="147" y="42"/>
                        </a:lnTo>
                      </a:path>
                    </a:pathLst>
                  </a:custGeom>
                  <a:noFill/>
                  <a:ln w="5">
                    <a:solidFill>
                      <a:srgbClr val="FF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1" name="Line 189"/>
                  <p:cNvSpPr>
                    <a:spLocks noChangeShapeType="1"/>
                  </p:cNvSpPr>
                  <p:nvPr/>
                </p:nvSpPr>
                <p:spPr bwMode="auto">
                  <a:xfrm>
                    <a:off x="3187" y="3672"/>
                    <a:ext cx="0" cy="31"/>
                  </a:xfrm>
                  <a:prstGeom prst="line">
                    <a:avLst/>
                  </a:pr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2" name="Rectangle 190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711"/>
                    <a:ext cx="216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At3g51100b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3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713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116.7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4" name="Freeform 192"/>
                  <p:cNvSpPr>
                    <a:spLocks/>
                  </p:cNvSpPr>
                  <p:nvPr/>
                </p:nvSpPr>
                <p:spPr bwMode="auto">
                  <a:xfrm>
                    <a:off x="2959" y="3667"/>
                    <a:ext cx="80" cy="66"/>
                  </a:xfrm>
                  <a:custGeom>
                    <a:avLst/>
                    <a:gdLst>
                      <a:gd name="T0" fmla="*/ 0 w 83"/>
                      <a:gd name="T1" fmla="*/ 69 h 69"/>
                      <a:gd name="T2" fmla="*/ 15 w 83"/>
                      <a:gd name="T3" fmla="*/ 69 h 69"/>
                      <a:gd name="T4" fmla="*/ 83 w 83"/>
                      <a:gd name="T5" fmla="*/ 0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69">
                        <a:moveTo>
                          <a:pt x="0" y="69"/>
                        </a:moveTo>
                        <a:lnTo>
                          <a:pt x="15" y="69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5" name="Freeform 193"/>
                  <p:cNvSpPr>
                    <a:spLocks/>
                  </p:cNvSpPr>
                  <p:nvPr/>
                </p:nvSpPr>
                <p:spPr bwMode="auto">
                  <a:xfrm>
                    <a:off x="3044" y="3667"/>
                    <a:ext cx="141" cy="66"/>
                  </a:xfrm>
                  <a:custGeom>
                    <a:avLst/>
                    <a:gdLst>
                      <a:gd name="T0" fmla="*/ 0 w 147"/>
                      <a:gd name="T1" fmla="*/ 0 h 69"/>
                      <a:gd name="T2" fmla="*/ 66 w 147"/>
                      <a:gd name="T3" fmla="*/ 0 h 69"/>
                      <a:gd name="T4" fmla="*/ 134 w 147"/>
                      <a:gd name="T5" fmla="*/ 69 h 69"/>
                      <a:gd name="T6" fmla="*/ 147 w 147"/>
                      <a:gd name="T7" fmla="*/ 69 h 6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69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69"/>
                        </a:lnTo>
                        <a:lnTo>
                          <a:pt x="147" y="69"/>
                        </a:lnTo>
                      </a:path>
                    </a:pathLst>
                  </a:custGeom>
                  <a:noFill/>
                  <a:ln w="5">
                    <a:solidFill>
                      <a:srgbClr val="FF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6" name="Rectangle 194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757"/>
                    <a:ext cx="194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FF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At3g51010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7" name="Rectangle 195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758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117.0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18" name="Freeform 196"/>
                  <p:cNvSpPr>
                    <a:spLocks/>
                  </p:cNvSpPr>
                  <p:nvPr/>
                </p:nvSpPr>
                <p:spPr bwMode="auto">
                  <a:xfrm>
                    <a:off x="2959" y="3673"/>
                    <a:ext cx="80" cy="106"/>
                  </a:xfrm>
                  <a:custGeom>
                    <a:avLst/>
                    <a:gdLst>
                      <a:gd name="T0" fmla="*/ 0 w 83"/>
                      <a:gd name="T1" fmla="*/ 110 h 110"/>
                      <a:gd name="T2" fmla="*/ 15 w 83"/>
                      <a:gd name="T3" fmla="*/ 110 h 110"/>
                      <a:gd name="T4" fmla="*/ 83 w 83"/>
                      <a:gd name="T5" fmla="*/ 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110">
                        <a:moveTo>
                          <a:pt x="0" y="110"/>
                        </a:moveTo>
                        <a:lnTo>
                          <a:pt x="15" y="11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19" name="Freeform 197"/>
                  <p:cNvSpPr>
                    <a:spLocks/>
                  </p:cNvSpPr>
                  <p:nvPr/>
                </p:nvSpPr>
                <p:spPr bwMode="auto">
                  <a:xfrm>
                    <a:off x="3044" y="3673"/>
                    <a:ext cx="141" cy="106"/>
                  </a:xfrm>
                  <a:custGeom>
                    <a:avLst/>
                    <a:gdLst>
                      <a:gd name="T0" fmla="*/ 0 w 147"/>
                      <a:gd name="T1" fmla="*/ 0 h 110"/>
                      <a:gd name="T2" fmla="*/ 66 w 147"/>
                      <a:gd name="T3" fmla="*/ 0 h 110"/>
                      <a:gd name="T4" fmla="*/ 134 w 147"/>
                      <a:gd name="T5" fmla="*/ 110 h 110"/>
                      <a:gd name="T6" fmla="*/ 147 w 147"/>
                      <a:gd name="T7" fmla="*/ 110 h 11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110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110"/>
                        </a:lnTo>
                        <a:lnTo>
                          <a:pt x="147" y="110"/>
                        </a:lnTo>
                      </a:path>
                    </a:pathLst>
                  </a:custGeom>
                  <a:noFill/>
                  <a:ln w="5">
                    <a:solidFill>
                      <a:srgbClr val="FF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0" name="Rectangle 198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802"/>
                    <a:ext cx="233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p48m67h295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21" name="Rectangle 199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804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121.3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22" name="Freeform 200"/>
                  <p:cNvSpPr>
                    <a:spLocks/>
                  </p:cNvSpPr>
                  <p:nvPr/>
                </p:nvSpPr>
                <p:spPr bwMode="auto">
                  <a:xfrm>
                    <a:off x="2959" y="3766"/>
                    <a:ext cx="80" cy="58"/>
                  </a:xfrm>
                  <a:custGeom>
                    <a:avLst/>
                    <a:gdLst>
                      <a:gd name="T0" fmla="*/ 0 w 83"/>
                      <a:gd name="T1" fmla="*/ 60 h 60"/>
                      <a:gd name="T2" fmla="*/ 15 w 83"/>
                      <a:gd name="T3" fmla="*/ 60 h 60"/>
                      <a:gd name="T4" fmla="*/ 83 w 83"/>
                      <a:gd name="T5" fmla="*/ 0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60">
                        <a:moveTo>
                          <a:pt x="0" y="60"/>
                        </a:moveTo>
                        <a:lnTo>
                          <a:pt x="15" y="60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3" name="Freeform 201"/>
                  <p:cNvSpPr>
                    <a:spLocks/>
                  </p:cNvSpPr>
                  <p:nvPr/>
                </p:nvSpPr>
                <p:spPr bwMode="auto">
                  <a:xfrm>
                    <a:off x="3044" y="3766"/>
                    <a:ext cx="141" cy="58"/>
                  </a:xfrm>
                  <a:custGeom>
                    <a:avLst/>
                    <a:gdLst>
                      <a:gd name="T0" fmla="*/ 0 w 147"/>
                      <a:gd name="T1" fmla="*/ 0 h 60"/>
                      <a:gd name="T2" fmla="*/ 66 w 147"/>
                      <a:gd name="T3" fmla="*/ 0 h 60"/>
                      <a:gd name="T4" fmla="*/ 134 w 147"/>
                      <a:gd name="T5" fmla="*/ 60 h 60"/>
                      <a:gd name="T6" fmla="*/ 147 w 147"/>
                      <a:gd name="T7" fmla="*/ 60 h 6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0" t="0" r="r" b="b"/>
                    <a:pathLst>
                      <a:path w="147" h="60">
                        <a:moveTo>
                          <a:pt x="0" y="0"/>
                        </a:moveTo>
                        <a:lnTo>
                          <a:pt x="66" y="0"/>
                        </a:lnTo>
                        <a:lnTo>
                          <a:pt x="134" y="60"/>
                        </a:lnTo>
                        <a:lnTo>
                          <a:pt x="147" y="6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  <p:sp>
                <p:nvSpPr>
                  <p:cNvPr id="324" name="Rectangle 202"/>
                  <p:cNvSpPr>
                    <a:spLocks noChangeArrowheads="1"/>
                  </p:cNvSpPr>
                  <p:nvPr/>
                </p:nvSpPr>
                <p:spPr bwMode="auto">
                  <a:xfrm>
                    <a:off x="3199" y="3847"/>
                    <a:ext cx="123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GE-N2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25" name="Rectangle 203"/>
                  <p:cNvSpPr>
                    <a:spLocks noChangeArrowheads="1"/>
                  </p:cNvSpPr>
                  <p:nvPr/>
                </p:nvSpPr>
                <p:spPr bwMode="auto">
                  <a:xfrm>
                    <a:off x="2848" y="3849"/>
                    <a:ext cx="100" cy="48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non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en-US" sz="5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rPr>
                      <a:t>123.1</a:t>
                    </a:r>
                    <a:endParaRPr kumimoji="0" lang="en-US" sz="1800" b="0" i="0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26" name="Freeform 204"/>
                  <p:cNvSpPr>
                    <a:spLocks/>
                  </p:cNvSpPr>
                  <p:nvPr/>
                </p:nvSpPr>
                <p:spPr bwMode="auto">
                  <a:xfrm>
                    <a:off x="2959" y="3805"/>
                    <a:ext cx="80" cy="64"/>
                  </a:xfrm>
                  <a:custGeom>
                    <a:avLst/>
                    <a:gdLst>
                      <a:gd name="T0" fmla="*/ 0 w 83"/>
                      <a:gd name="T1" fmla="*/ 67 h 67"/>
                      <a:gd name="T2" fmla="*/ 15 w 83"/>
                      <a:gd name="T3" fmla="*/ 67 h 67"/>
                      <a:gd name="T4" fmla="*/ 83 w 83"/>
                      <a:gd name="T5" fmla="*/ 0 h 6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83" h="67">
                        <a:moveTo>
                          <a:pt x="0" y="67"/>
                        </a:moveTo>
                        <a:lnTo>
                          <a:pt x="15" y="67"/>
                        </a:lnTo>
                        <a:lnTo>
                          <a:pt x="83" y="0"/>
                        </a:lnTo>
                      </a:path>
                    </a:pathLst>
                  </a:custGeom>
                  <a:noFill/>
                  <a:ln w="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IN"/>
                  </a:p>
                </p:txBody>
              </p:sp>
            </p:grpSp>
            <p:sp>
              <p:nvSpPr>
                <p:cNvPr id="34" name="Freeform 206"/>
                <p:cNvSpPr>
                  <a:spLocks/>
                </p:cNvSpPr>
                <p:nvPr/>
              </p:nvSpPr>
              <p:spPr bwMode="auto">
                <a:xfrm>
                  <a:off x="4832350" y="6040438"/>
                  <a:ext cx="223838" cy="101600"/>
                </a:xfrm>
                <a:custGeom>
                  <a:avLst/>
                  <a:gdLst>
                    <a:gd name="T0" fmla="*/ 0 w 147"/>
                    <a:gd name="T1" fmla="*/ 0 h 67"/>
                    <a:gd name="T2" fmla="*/ 66 w 147"/>
                    <a:gd name="T3" fmla="*/ 0 h 67"/>
                    <a:gd name="T4" fmla="*/ 134 w 147"/>
                    <a:gd name="T5" fmla="*/ 67 h 67"/>
                    <a:gd name="T6" fmla="*/ 147 w 147"/>
                    <a:gd name="T7" fmla="*/ 67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6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67"/>
                      </a:lnTo>
                      <a:lnTo>
                        <a:pt x="147" y="67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5" name="Rectangle 207"/>
                <p:cNvSpPr>
                  <a:spLocks noChangeArrowheads="1"/>
                </p:cNvSpPr>
                <p:nvPr/>
              </p:nvSpPr>
              <p:spPr bwMode="auto">
                <a:xfrm>
                  <a:off x="5078413" y="6178551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At5g23260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6" name="Rectangle 208"/>
                <p:cNvSpPr>
                  <a:spLocks noChangeArrowheads="1"/>
                </p:cNvSpPr>
                <p:nvPr/>
              </p:nvSpPr>
              <p:spPr bwMode="auto">
                <a:xfrm>
                  <a:off x="4521200" y="6181727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123.8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7" name="Freeform 209"/>
                <p:cNvSpPr>
                  <a:spLocks/>
                </p:cNvSpPr>
                <p:nvPr/>
              </p:nvSpPr>
              <p:spPr bwMode="auto">
                <a:xfrm>
                  <a:off x="4697413" y="6064251"/>
                  <a:ext cx="127000" cy="149225"/>
                </a:xfrm>
                <a:custGeom>
                  <a:avLst/>
                  <a:gdLst>
                    <a:gd name="T0" fmla="*/ 0 w 83"/>
                    <a:gd name="T1" fmla="*/ 98 h 98"/>
                    <a:gd name="T2" fmla="*/ 15 w 83"/>
                    <a:gd name="T3" fmla="*/ 98 h 98"/>
                    <a:gd name="T4" fmla="*/ 83 w 83"/>
                    <a:gd name="T5" fmla="*/ 0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98">
                      <a:moveTo>
                        <a:pt x="0" y="98"/>
                      </a:moveTo>
                      <a:lnTo>
                        <a:pt x="15" y="98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8" name="Freeform 210"/>
                <p:cNvSpPr>
                  <a:spLocks/>
                </p:cNvSpPr>
                <p:nvPr/>
              </p:nvSpPr>
              <p:spPr bwMode="auto">
                <a:xfrm>
                  <a:off x="4832350" y="6064251"/>
                  <a:ext cx="223838" cy="149225"/>
                </a:xfrm>
                <a:custGeom>
                  <a:avLst/>
                  <a:gdLst>
                    <a:gd name="T0" fmla="*/ 0 w 147"/>
                    <a:gd name="T1" fmla="*/ 0 h 98"/>
                    <a:gd name="T2" fmla="*/ 66 w 147"/>
                    <a:gd name="T3" fmla="*/ 0 h 98"/>
                    <a:gd name="T4" fmla="*/ 134 w 147"/>
                    <a:gd name="T5" fmla="*/ 98 h 98"/>
                    <a:gd name="T6" fmla="*/ 147 w 147"/>
                    <a:gd name="T7" fmla="*/ 98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98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98"/>
                      </a:lnTo>
                      <a:lnTo>
                        <a:pt x="147" y="98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39" name="Rectangle 211"/>
                <p:cNvSpPr>
                  <a:spLocks noChangeArrowheads="1"/>
                </p:cNvSpPr>
                <p:nvPr/>
              </p:nvSpPr>
              <p:spPr bwMode="auto">
                <a:xfrm>
                  <a:off x="5078413" y="6249988"/>
                  <a:ext cx="343043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At4g07666a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0" name="Rectangle 212"/>
                <p:cNvSpPr>
                  <a:spLocks noChangeArrowheads="1"/>
                </p:cNvSpPr>
                <p:nvPr/>
              </p:nvSpPr>
              <p:spPr bwMode="auto">
                <a:xfrm>
                  <a:off x="4521200" y="6253163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124.3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1" name="Freeform 213"/>
                <p:cNvSpPr>
                  <a:spLocks/>
                </p:cNvSpPr>
                <p:nvPr/>
              </p:nvSpPr>
              <p:spPr bwMode="auto">
                <a:xfrm>
                  <a:off x="4697413" y="6080126"/>
                  <a:ext cx="127000" cy="204788"/>
                </a:xfrm>
                <a:custGeom>
                  <a:avLst/>
                  <a:gdLst>
                    <a:gd name="T0" fmla="*/ 0 w 83"/>
                    <a:gd name="T1" fmla="*/ 134 h 134"/>
                    <a:gd name="T2" fmla="*/ 15 w 83"/>
                    <a:gd name="T3" fmla="*/ 134 h 134"/>
                    <a:gd name="T4" fmla="*/ 83 w 83"/>
                    <a:gd name="T5" fmla="*/ 0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4">
                      <a:moveTo>
                        <a:pt x="0" y="134"/>
                      </a:moveTo>
                      <a:lnTo>
                        <a:pt x="15" y="13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2" name="Freeform 214"/>
                <p:cNvSpPr>
                  <a:spLocks/>
                </p:cNvSpPr>
                <p:nvPr/>
              </p:nvSpPr>
              <p:spPr bwMode="auto">
                <a:xfrm>
                  <a:off x="4832350" y="6080126"/>
                  <a:ext cx="223838" cy="204788"/>
                </a:xfrm>
                <a:custGeom>
                  <a:avLst/>
                  <a:gdLst>
                    <a:gd name="T0" fmla="*/ 0 w 147"/>
                    <a:gd name="T1" fmla="*/ 0 h 134"/>
                    <a:gd name="T2" fmla="*/ 66 w 147"/>
                    <a:gd name="T3" fmla="*/ 0 h 134"/>
                    <a:gd name="T4" fmla="*/ 134 w 147"/>
                    <a:gd name="T5" fmla="*/ 134 h 134"/>
                    <a:gd name="T6" fmla="*/ 147 w 147"/>
                    <a:gd name="T7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34"/>
                      </a:lnTo>
                      <a:lnTo>
                        <a:pt x="147" y="134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3" name="Rectangle 215"/>
                <p:cNvSpPr>
                  <a:spLocks noChangeArrowheads="1"/>
                </p:cNvSpPr>
                <p:nvPr/>
              </p:nvSpPr>
              <p:spPr bwMode="auto">
                <a:xfrm>
                  <a:off x="5078413" y="6321427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At5g24314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4" name="Rectangle 216"/>
                <p:cNvSpPr>
                  <a:spLocks noChangeArrowheads="1"/>
                </p:cNvSpPr>
                <p:nvPr/>
              </p:nvSpPr>
              <p:spPr bwMode="auto">
                <a:xfrm>
                  <a:off x="5403850" y="6321427"/>
                  <a:ext cx="230832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Ni2-A10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5" name="Rectangle 217"/>
                <p:cNvSpPr>
                  <a:spLocks noChangeArrowheads="1"/>
                </p:cNvSpPr>
                <p:nvPr/>
              </p:nvSpPr>
              <p:spPr bwMode="auto">
                <a:xfrm>
                  <a:off x="4521200" y="6324601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126.6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46" name="Freeform 218"/>
                <p:cNvSpPr>
                  <a:spLocks/>
                </p:cNvSpPr>
                <p:nvPr/>
              </p:nvSpPr>
              <p:spPr bwMode="auto">
                <a:xfrm>
                  <a:off x="4697413" y="6157913"/>
                  <a:ext cx="127000" cy="198438"/>
                </a:xfrm>
                <a:custGeom>
                  <a:avLst/>
                  <a:gdLst>
                    <a:gd name="T0" fmla="*/ 0 w 83"/>
                    <a:gd name="T1" fmla="*/ 130 h 130"/>
                    <a:gd name="T2" fmla="*/ 15 w 83"/>
                    <a:gd name="T3" fmla="*/ 130 h 130"/>
                    <a:gd name="T4" fmla="*/ 83 w 83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0">
                      <a:moveTo>
                        <a:pt x="0" y="130"/>
                      </a:moveTo>
                      <a:lnTo>
                        <a:pt x="15" y="13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7" name="Freeform 219"/>
                <p:cNvSpPr>
                  <a:spLocks/>
                </p:cNvSpPr>
                <p:nvPr/>
              </p:nvSpPr>
              <p:spPr bwMode="auto">
                <a:xfrm>
                  <a:off x="4830763" y="6156326"/>
                  <a:ext cx="227013" cy="198438"/>
                </a:xfrm>
                <a:custGeom>
                  <a:avLst/>
                  <a:gdLst>
                    <a:gd name="T0" fmla="*/ 0 w 149"/>
                    <a:gd name="T1" fmla="*/ 0 h 130"/>
                    <a:gd name="T2" fmla="*/ 67 w 149"/>
                    <a:gd name="T3" fmla="*/ 0 h 130"/>
                    <a:gd name="T4" fmla="*/ 135 w 149"/>
                    <a:gd name="T5" fmla="*/ 130 h 130"/>
                    <a:gd name="T6" fmla="*/ 149 w 149"/>
                    <a:gd name="T7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9" h="130">
                      <a:moveTo>
                        <a:pt x="0" y="0"/>
                      </a:moveTo>
                      <a:lnTo>
                        <a:pt x="67" y="0"/>
                      </a:lnTo>
                      <a:lnTo>
                        <a:pt x="135" y="130"/>
                      </a:lnTo>
                      <a:lnTo>
                        <a:pt x="149" y="130"/>
                      </a:lnTo>
                    </a:path>
                  </a:pathLst>
                </a:custGeom>
                <a:noFill/>
                <a:ln w="3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8" name="Freeform 220"/>
                <p:cNvSpPr>
                  <a:spLocks/>
                </p:cNvSpPr>
                <p:nvPr/>
              </p:nvSpPr>
              <p:spPr bwMode="auto">
                <a:xfrm>
                  <a:off x="4830763" y="6161088"/>
                  <a:ext cx="227013" cy="198438"/>
                </a:xfrm>
                <a:custGeom>
                  <a:avLst/>
                  <a:gdLst>
                    <a:gd name="T0" fmla="*/ 0 w 149"/>
                    <a:gd name="T1" fmla="*/ 0 h 130"/>
                    <a:gd name="T2" fmla="*/ 67 w 149"/>
                    <a:gd name="T3" fmla="*/ 0 h 130"/>
                    <a:gd name="T4" fmla="*/ 135 w 149"/>
                    <a:gd name="T5" fmla="*/ 130 h 130"/>
                    <a:gd name="T6" fmla="*/ 149 w 149"/>
                    <a:gd name="T7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9" h="130">
                      <a:moveTo>
                        <a:pt x="0" y="0"/>
                      </a:moveTo>
                      <a:lnTo>
                        <a:pt x="67" y="0"/>
                      </a:lnTo>
                      <a:lnTo>
                        <a:pt x="135" y="130"/>
                      </a:lnTo>
                      <a:lnTo>
                        <a:pt x="149" y="130"/>
                      </a:lnTo>
                    </a:path>
                  </a:pathLst>
                </a:custGeom>
                <a:noFill/>
                <a:ln w="3">
                  <a:solidFill>
                    <a:srgbClr val="8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49" name="Line 221"/>
                <p:cNvSpPr>
                  <a:spLocks noChangeShapeType="1"/>
                </p:cNvSpPr>
                <p:nvPr/>
              </p:nvSpPr>
              <p:spPr bwMode="auto">
                <a:xfrm>
                  <a:off x="5059363" y="6330951"/>
                  <a:ext cx="0" cy="49213"/>
                </a:xfrm>
                <a:prstGeom prst="line">
                  <a:avLst/>
                </a:pr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0" name="Rectangle 222"/>
                <p:cNvSpPr>
                  <a:spLocks noChangeArrowheads="1"/>
                </p:cNvSpPr>
                <p:nvPr/>
              </p:nvSpPr>
              <p:spPr bwMode="auto">
                <a:xfrm>
                  <a:off x="5078413" y="6392863"/>
                  <a:ext cx="343043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At5g24490b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1" name="Rectangle 223"/>
                <p:cNvSpPr>
                  <a:spLocks noChangeArrowheads="1"/>
                </p:cNvSpPr>
                <p:nvPr/>
              </p:nvSpPr>
              <p:spPr bwMode="auto">
                <a:xfrm>
                  <a:off x="4521200" y="6396039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126.8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2" name="Freeform 224"/>
                <p:cNvSpPr>
                  <a:spLocks/>
                </p:cNvSpPr>
                <p:nvPr/>
              </p:nvSpPr>
              <p:spPr bwMode="auto">
                <a:xfrm>
                  <a:off x="4697413" y="6165851"/>
                  <a:ext cx="127000" cy="261938"/>
                </a:xfrm>
                <a:custGeom>
                  <a:avLst/>
                  <a:gdLst>
                    <a:gd name="T0" fmla="*/ 0 w 83"/>
                    <a:gd name="T1" fmla="*/ 172 h 172"/>
                    <a:gd name="T2" fmla="*/ 15 w 83"/>
                    <a:gd name="T3" fmla="*/ 172 h 172"/>
                    <a:gd name="T4" fmla="*/ 83 w 83"/>
                    <a:gd name="T5" fmla="*/ 0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72">
                      <a:moveTo>
                        <a:pt x="0" y="172"/>
                      </a:moveTo>
                      <a:lnTo>
                        <a:pt x="15" y="172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3" name="Freeform 225"/>
                <p:cNvSpPr>
                  <a:spLocks/>
                </p:cNvSpPr>
                <p:nvPr/>
              </p:nvSpPr>
              <p:spPr bwMode="auto">
                <a:xfrm>
                  <a:off x="4832350" y="6165851"/>
                  <a:ext cx="223838" cy="261938"/>
                </a:xfrm>
                <a:custGeom>
                  <a:avLst/>
                  <a:gdLst>
                    <a:gd name="T0" fmla="*/ 0 w 147"/>
                    <a:gd name="T1" fmla="*/ 0 h 172"/>
                    <a:gd name="T2" fmla="*/ 66 w 147"/>
                    <a:gd name="T3" fmla="*/ 0 h 172"/>
                    <a:gd name="T4" fmla="*/ 134 w 147"/>
                    <a:gd name="T5" fmla="*/ 172 h 172"/>
                    <a:gd name="T6" fmla="*/ 147 w 147"/>
                    <a:gd name="T7" fmla="*/ 172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72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72"/>
                      </a:lnTo>
                      <a:lnTo>
                        <a:pt x="147" y="172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4" name="Rectangle 226"/>
                <p:cNvSpPr>
                  <a:spLocks noChangeArrowheads="1"/>
                </p:cNvSpPr>
                <p:nvPr/>
              </p:nvSpPr>
              <p:spPr bwMode="auto">
                <a:xfrm>
                  <a:off x="5078413" y="6464301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At5g24520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5" name="Rectangle 227"/>
                <p:cNvSpPr>
                  <a:spLocks noChangeArrowheads="1"/>
                </p:cNvSpPr>
                <p:nvPr/>
              </p:nvSpPr>
              <p:spPr bwMode="auto">
                <a:xfrm>
                  <a:off x="4521200" y="6467476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126.9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6" name="Freeform 228"/>
                <p:cNvSpPr>
                  <a:spLocks/>
                </p:cNvSpPr>
                <p:nvPr/>
              </p:nvSpPr>
              <p:spPr bwMode="auto">
                <a:xfrm>
                  <a:off x="4697413" y="6169026"/>
                  <a:ext cx="127000" cy="330200"/>
                </a:xfrm>
                <a:custGeom>
                  <a:avLst/>
                  <a:gdLst>
                    <a:gd name="T0" fmla="*/ 0 w 83"/>
                    <a:gd name="T1" fmla="*/ 217 h 217"/>
                    <a:gd name="T2" fmla="*/ 15 w 83"/>
                    <a:gd name="T3" fmla="*/ 217 h 217"/>
                    <a:gd name="T4" fmla="*/ 83 w 83"/>
                    <a:gd name="T5" fmla="*/ 0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17">
                      <a:moveTo>
                        <a:pt x="0" y="217"/>
                      </a:moveTo>
                      <a:lnTo>
                        <a:pt x="15" y="21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7" name="Freeform 229"/>
                <p:cNvSpPr>
                  <a:spLocks/>
                </p:cNvSpPr>
                <p:nvPr/>
              </p:nvSpPr>
              <p:spPr bwMode="auto">
                <a:xfrm>
                  <a:off x="4832350" y="6169026"/>
                  <a:ext cx="223838" cy="330200"/>
                </a:xfrm>
                <a:custGeom>
                  <a:avLst/>
                  <a:gdLst>
                    <a:gd name="T0" fmla="*/ 0 w 147"/>
                    <a:gd name="T1" fmla="*/ 0 h 217"/>
                    <a:gd name="T2" fmla="*/ 66 w 147"/>
                    <a:gd name="T3" fmla="*/ 0 h 217"/>
                    <a:gd name="T4" fmla="*/ 134 w 147"/>
                    <a:gd name="T5" fmla="*/ 217 h 217"/>
                    <a:gd name="T6" fmla="*/ 147 w 147"/>
                    <a:gd name="T7" fmla="*/ 217 h 2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1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17"/>
                      </a:lnTo>
                      <a:lnTo>
                        <a:pt x="147" y="217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58" name="Rectangle 230"/>
                <p:cNvSpPr>
                  <a:spLocks noChangeArrowheads="1"/>
                </p:cNvSpPr>
                <p:nvPr/>
              </p:nvSpPr>
              <p:spPr bwMode="auto">
                <a:xfrm>
                  <a:off x="5078413" y="6537327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At5g24810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59" name="Rectangle 231"/>
                <p:cNvSpPr>
                  <a:spLocks noChangeArrowheads="1"/>
                </p:cNvSpPr>
                <p:nvPr/>
              </p:nvSpPr>
              <p:spPr bwMode="auto">
                <a:xfrm>
                  <a:off x="4521200" y="6538913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128.4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0" name="Freeform 232"/>
                <p:cNvSpPr>
                  <a:spLocks/>
                </p:cNvSpPr>
                <p:nvPr/>
              </p:nvSpPr>
              <p:spPr bwMode="auto">
                <a:xfrm>
                  <a:off x="4697413" y="6221413"/>
                  <a:ext cx="127000" cy="350838"/>
                </a:xfrm>
                <a:custGeom>
                  <a:avLst/>
                  <a:gdLst>
                    <a:gd name="T0" fmla="*/ 0 w 83"/>
                    <a:gd name="T1" fmla="*/ 230 h 230"/>
                    <a:gd name="T2" fmla="*/ 15 w 83"/>
                    <a:gd name="T3" fmla="*/ 230 h 230"/>
                    <a:gd name="T4" fmla="*/ 83 w 83"/>
                    <a:gd name="T5" fmla="*/ 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0">
                      <a:moveTo>
                        <a:pt x="0" y="230"/>
                      </a:moveTo>
                      <a:lnTo>
                        <a:pt x="15" y="23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1" name="Freeform 233"/>
                <p:cNvSpPr>
                  <a:spLocks/>
                </p:cNvSpPr>
                <p:nvPr/>
              </p:nvSpPr>
              <p:spPr bwMode="auto">
                <a:xfrm>
                  <a:off x="4832350" y="6221413"/>
                  <a:ext cx="223838" cy="350838"/>
                </a:xfrm>
                <a:custGeom>
                  <a:avLst/>
                  <a:gdLst>
                    <a:gd name="T0" fmla="*/ 0 w 147"/>
                    <a:gd name="T1" fmla="*/ 0 h 230"/>
                    <a:gd name="T2" fmla="*/ 66 w 147"/>
                    <a:gd name="T3" fmla="*/ 0 h 230"/>
                    <a:gd name="T4" fmla="*/ 134 w 147"/>
                    <a:gd name="T5" fmla="*/ 230 h 230"/>
                    <a:gd name="T6" fmla="*/ 147 w 147"/>
                    <a:gd name="T7" fmla="*/ 230 h 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0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30"/>
                      </a:lnTo>
                      <a:lnTo>
                        <a:pt x="147" y="230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2" name="Rectangle 234"/>
                <p:cNvSpPr>
                  <a:spLocks noChangeArrowheads="1"/>
                </p:cNvSpPr>
                <p:nvPr/>
              </p:nvSpPr>
              <p:spPr bwMode="auto">
                <a:xfrm>
                  <a:off x="5078413" y="6608763"/>
                  <a:ext cx="36708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e62m32v179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3" name="Rectangle 235"/>
                <p:cNvSpPr>
                  <a:spLocks noChangeArrowheads="1"/>
                </p:cNvSpPr>
                <p:nvPr/>
              </p:nvSpPr>
              <p:spPr bwMode="auto">
                <a:xfrm>
                  <a:off x="4521200" y="6611939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130.8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4" name="Freeform 236"/>
                <p:cNvSpPr>
                  <a:spLocks/>
                </p:cNvSpPr>
                <p:nvPr/>
              </p:nvSpPr>
              <p:spPr bwMode="auto">
                <a:xfrm>
                  <a:off x="4697413" y="6302376"/>
                  <a:ext cx="127000" cy="341313"/>
                </a:xfrm>
                <a:custGeom>
                  <a:avLst/>
                  <a:gdLst>
                    <a:gd name="T0" fmla="*/ 0 w 83"/>
                    <a:gd name="T1" fmla="*/ 224 h 224"/>
                    <a:gd name="T2" fmla="*/ 15 w 83"/>
                    <a:gd name="T3" fmla="*/ 224 h 224"/>
                    <a:gd name="T4" fmla="*/ 83 w 83"/>
                    <a:gd name="T5" fmla="*/ 0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24">
                      <a:moveTo>
                        <a:pt x="0" y="224"/>
                      </a:moveTo>
                      <a:lnTo>
                        <a:pt x="15" y="224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5" name="Freeform 237"/>
                <p:cNvSpPr>
                  <a:spLocks/>
                </p:cNvSpPr>
                <p:nvPr/>
              </p:nvSpPr>
              <p:spPr bwMode="auto">
                <a:xfrm>
                  <a:off x="4832350" y="6302376"/>
                  <a:ext cx="223838" cy="341313"/>
                </a:xfrm>
                <a:custGeom>
                  <a:avLst/>
                  <a:gdLst>
                    <a:gd name="T0" fmla="*/ 0 w 147"/>
                    <a:gd name="T1" fmla="*/ 0 h 224"/>
                    <a:gd name="T2" fmla="*/ 66 w 147"/>
                    <a:gd name="T3" fmla="*/ 0 h 224"/>
                    <a:gd name="T4" fmla="*/ 134 w 147"/>
                    <a:gd name="T5" fmla="*/ 224 h 224"/>
                    <a:gd name="T6" fmla="*/ 147 w 147"/>
                    <a:gd name="T7" fmla="*/ 224 h 2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24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24"/>
                      </a:lnTo>
                      <a:lnTo>
                        <a:pt x="147" y="224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6" name="Rectangle 238"/>
                <p:cNvSpPr>
                  <a:spLocks noChangeArrowheads="1"/>
                </p:cNvSpPr>
                <p:nvPr/>
              </p:nvSpPr>
              <p:spPr bwMode="auto">
                <a:xfrm>
                  <a:off x="5078413" y="6680201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At5g27390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7" name="Rectangle 239"/>
                <p:cNvSpPr>
                  <a:spLocks noChangeArrowheads="1"/>
                </p:cNvSpPr>
                <p:nvPr/>
              </p:nvSpPr>
              <p:spPr bwMode="auto">
                <a:xfrm>
                  <a:off x="4521200" y="6683376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132.3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68" name="Freeform 240"/>
                <p:cNvSpPr>
                  <a:spLocks/>
                </p:cNvSpPr>
                <p:nvPr/>
              </p:nvSpPr>
              <p:spPr bwMode="auto">
                <a:xfrm>
                  <a:off x="4697413" y="6353176"/>
                  <a:ext cx="127000" cy="361950"/>
                </a:xfrm>
                <a:custGeom>
                  <a:avLst/>
                  <a:gdLst>
                    <a:gd name="T0" fmla="*/ 0 w 83"/>
                    <a:gd name="T1" fmla="*/ 237 h 237"/>
                    <a:gd name="T2" fmla="*/ 15 w 83"/>
                    <a:gd name="T3" fmla="*/ 237 h 237"/>
                    <a:gd name="T4" fmla="*/ 83 w 83"/>
                    <a:gd name="T5" fmla="*/ 0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37">
                      <a:moveTo>
                        <a:pt x="0" y="237"/>
                      </a:moveTo>
                      <a:lnTo>
                        <a:pt x="15" y="23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69" name="Freeform 241"/>
                <p:cNvSpPr>
                  <a:spLocks/>
                </p:cNvSpPr>
                <p:nvPr/>
              </p:nvSpPr>
              <p:spPr bwMode="auto">
                <a:xfrm>
                  <a:off x="4832350" y="6353176"/>
                  <a:ext cx="223838" cy="361950"/>
                </a:xfrm>
                <a:custGeom>
                  <a:avLst/>
                  <a:gdLst>
                    <a:gd name="T0" fmla="*/ 0 w 147"/>
                    <a:gd name="T1" fmla="*/ 0 h 237"/>
                    <a:gd name="T2" fmla="*/ 66 w 147"/>
                    <a:gd name="T3" fmla="*/ 0 h 237"/>
                    <a:gd name="T4" fmla="*/ 134 w 147"/>
                    <a:gd name="T5" fmla="*/ 237 h 237"/>
                    <a:gd name="T6" fmla="*/ 147 w 147"/>
                    <a:gd name="T7" fmla="*/ 237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3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37"/>
                      </a:lnTo>
                      <a:lnTo>
                        <a:pt x="147" y="237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0" name="Rectangle 242"/>
                <p:cNvSpPr>
                  <a:spLocks noChangeArrowheads="1"/>
                </p:cNvSpPr>
                <p:nvPr/>
              </p:nvSpPr>
              <p:spPr bwMode="auto">
                <a:xfrm>
                  <a:off x="5078413" y="6751639"/>
                  <a:ext cx="307777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8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At5g27380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1" name="Rectangle 243"/>
                <p:cNvSpPr>
                  <a:spLocks noChangeArrowheads="1"/>
                </p:cNvSpPr>
                <p:nvPr/>
              </p:nvSpPr>
              <p:spPr bwMode="auto">
                <a:xfrm>
                  <a:off x="4521200" y="6754813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132.8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2" name="Freeform 244"/>
                <p:cNvSpPr>
                  <a:spLocks/>
                </p:cNvSpPr>
                <p:nvPr/>
              </p:nvSpPr>
              <p:spPr bwMode="auto">
                <a:xfrm>
                  <a:off x="4697413" y="6370638"/>
                  <a:ext cx="127000" cy="415925"/>
                </a:xfrm>
                <a:custGeom>
                  <a:avLst/>
                  <a:gdLst>
                    <a:gd name="T0" fmla="*/ 0 w 83"/>
                    <a:gd name="T1" fmla="*/ 273 h 273"/>
                    <a:gd name="T2" fmla="*/ 15 w 83"/>
                    <a:gd name="T3" fmla="*/ 273 h 273"/>
                    <a:gd name="T4" fmla="*/ 83 w 83"/>
                    <a:gd name="T5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273">
                      <a:moveTo>
                        <a:pt x="0" y="273"/>
                      </a:moveTo>
                      <a:lnTo>
                        <a:pt x="15" y="273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3" name="Freeform 245"/>
                <p:cNvSpPr>
                  <a:spLocks/>
                </p:cNvSpPr>
                <p:nvPr/>
              </p:nvSpPr>
              <p:spPr bwMode="auto">
                <a:xfrm>
                  <a:off x="4832350" y="6370638"/>
                  <a:ext cx="223838" cy="415925"/>
                </a:xfrm>
                <a:custGeom>
                  <a:avLst/>
                  <a:gdLst>
                    <a:gd name="T0" fmla="*/ 0 w 147"/>
                    <a:gd name="T1" fmla="*/ 0 h 273"/>
                    <a:gd name="T2" fmla="*/ 66 w 147"/>
                    <a:gd name="T3" fmla="*/ 0 h 273"/>
                    <a:gd name="T4" fmla="*/ 134 w 147"/>
                    <a:gd name="T5" fmla="*/ 273 h 273"/>
                    <a:gd name="T6" fmla="*/ 147 w 147"/>
                    <a:gd name="T7" fmla="*/ 273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273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273"/>
                      </a:lnTo>
                      <a:lnTo>
                        <a:pt x="147" y="273"/>
                      </a:lnTo>
                    </a:path>
                  </a:pathLst>
                </a:custGeom>
                <a:noFill/>
                <a:ln w="5">
                  <a:solidFill>
                    <a:srgbClr val="8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4" name="Rectangle 246"/>
                <p:cNvSpPr>
                  <a:spLocks noChangeArrowheads="1"/>
                </p:cNvSpPr>
                <p:nvPr/>
              </p:nvSpPr>
              <p:spPr bwMode="auto">
                <a:xfrm>
                  <a:off x="5078413" y="6823076"/>
                  <a:ext cx="33502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p63t78h267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5" name="Rectangle 247"/>
                <p:cNvSpPr>
                  <a:spLocks noChangeArrowheads="1"/>
                </p:cNvSpPr>
                <p:nvPr/>
              </p:nvSpPr>
              <p:spPr bwMode="auto">
                <a:xfrm>
                  <a:off x="4521200" y="6826251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141.3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6" name="Freeform 248"/>
                <p:cNvSpPr>
                  <a:spLocks/>
                </p:cNvSpPr>
                <p:nvPr/>
              </p:nvSpPr>
              <p:spPr bwMode="auto">
                <a:xfrm>
                  <a:off x="4697413" y="6659563"/>
                  <a:ext cx="127000" cy="198438"/>
                </a:xfrm>
                <a:custGeom>
                  <a:avLst/>
                  <a:gdLst>
                    <a:gd name="T0" fmla="*/ 0 w 83"/>
                    <a:gd name="T1" fmla="*/ 130 h 130"/>
                    <a:gd name="T2" fmla="*/ 15 w 83"/>
                    <a:gd name="T3" fmla="*/ 130 h 130"/>
                    <a:gd name="T4" fmla="*/ 83 w 83"/>
                    <a:gd name="T5" fmla="*/ 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30">
                      <a:moveTo>
                        <a:pt x="0" y="130"/>
                      </a:moveTo>
                      <a:lnTo>
                        <a:pt x="15" y="130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7" name="Freeform 249"/>
                <p:cNvSpPr>
                  <a:spLocks/>
                </p:cNvSpPr>
                <p:nvPr/>
              </p:nvSpPr>
              <p:spPr bwMode="auto">
                <a:xfrm>
                  <a:off x="4832350" y="6659563"/>
                  <a:ext cx="223838" cy="198438"/>
                </a:xfrm>
                <a:custGeom>
                  <a:avLst/>
                  <a:gdLst>
                    <a:gd name="T0" fmla="*/ 0 w 147"/>
                    <a:gd name="T1" fmla="*/ 0 h 130"/>
                    <a:gd name="T2" fmla="*/ 66 w 147"/>
                    <a:gd name="T3" fmla="*/ 0 h 130"/>
                    <a:gd name="T4" fmla="*/ 134 w 147"/>
                    <a:gd name="T5" fmla="*/ 130 h 130"/>
                    <a:gd name="T6" fmla="*/ 147 w 147"/>
                    <a:gd name="T7" fmla="*/ 130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30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30"/>
                      </a:lnTo>
                      <a:lnTo>
                        <a:pt x="147" y="13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78" name="Rectangle 250"/>
                <p:cNvSpPr>
                  <a:spLocks noChangeArrowheads="1"/>
                </p:cNvSpPr>
                <p:nvPr/>
              </p:nvSpPr>
              <p:spPr bwMode="auto">
                <a:xfrm>
                  <a:off x="5078413" y="6894513"/>
                  <a:ext cx="343043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At4g25140b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79" name="Rectangle 251"/>
                <p:cNvSpPr>
                  <a:spLocks noChangeArrowheads="1"/>
                </p:cNvSpPr>
                <p:nvPr/>
              </p:nvSpPr>
              <p:spPr bwMode="auto">
                <a:xfrm>
                  <a:off x="4521200" y="6897688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142.6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0" name="Freeform 252"/>
                <p:cNvSpPr>
                  <a:spLocks/>
                </p:cNvSpPr>
                <p:nvPr/>
              </p:nvSpPr>
              <p:spPr bwMode="auto">
                <a:xfrm>
                  <a:off x="4697413" y="6705601"/>
                  <a:ext cx="127000" cy="223838"/>
                </a:xfrm>
                <a:custGeom>
                  <a:avLst/>
                  <a:gdLst>
                    <a:gd name="T0" fmla="*/ 0 w 83"/>
                    <a:gd name="T1" fmla="*/ 147 h 147"/>
                    <a:gd name="T2" fmla="*/ 15 w 83"/>
                    <a:gd name="T3" fmla="*/ 147 h 147"/>
                    <a:gd name="T4" fmla="*/ 83 w 83"/>
                    <a:gd name="T5" fmla="*/ 0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47">
                      <a:moveTo>
                        <a:pt x="0" y="147"/>
                      </a:moveTo>
                      <a:lnTo>
                        <a:pt x="15" y="14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1" name="Freeform 253"/>
                <p:cNvSpPr>
                  <a:spLocks/>
                </p:cNvSpPr>
                <p:nvPr/>
              </p:nvSpPr>
              <p:spPr bwMode="auto">
                <a:xfrm>
                  <a:off x="4832350" y="6705601"/>
                  <a:ext cx="223838" cy="223838"/>
                </a:xfrm>
                <a:custGeom>
                  <a:avLst/>
                  <a:gdLst>
                    <a:gd name="T0" fmla="*/ 0 w 147"/>
                    <a:gd name="T1" fmla="*/ 0 h 147"/>
                    <a:gd name="T2" fmla="*/ 66 w 147"/>
                    <a:gd name="T3" fmla="*/ 0 h 147"/>
                    <a:gd name="T4" fmla="*/ 134 w 147"/>
                    <a:gd name="T5" fmla="*/ 147 h 147"/>
                    <a:gd name="T6" fmla="*/ 147 w 147"/>
                    <a:gd name="T7" fmla="*/ 147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4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47"/>
                      </a:lnTo>
                      <a:lnTo>
                        <a:pt x="147" y="147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2" name="Rectangle 254"/>
                <p:cNvSpPr>
                  <a:spLocks noChangeArrowheads="1"/>
                </p:cNvSpPr>
                <p:nvPr/>
              </p:nvSpPr>
              <p:spPr bwMode="auto">
                <a:xfrm>
                  <a:off x="5078413" y="6965951"/>
                  <a:ext cx="370294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e44m50h105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3" name="Rectangle 255"/>
                <p:cNvSpPr>
                  <a:spLocks noChangeArrowheads="1"/>
                </p:cNvSpPr>
                <p:nvPr/>
              </p:nvSpPr>
              <p:spPr bwMode="auto">
                <a:xfrm>
                  <a:off x="4521200" y="6969127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144.3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4" name="Freeform 256"/>
                <p:cNvSpPr>
                  <a:spLocks/>
                </p:cNvSpPr>
                <p:nvPr/>
              </p:nvSpPr>
              <p:spPr bwMode="auto">
                <a:xfrm>
                  <a:off x="4697413" y="6764338"/>
                  <a:ext cx="127000" cy="236538"/>
                </a:xfrm>
                <a:custGeom>
                  <a:avLst/>
                  <a:gdLst>
                    <a:gd name="T0" fmla="*/ 0 w 83"/>
                    <a:gd name="T1" fmla="*/ 156 h 156"/>
                    <a:gd name="T2" fmla="*/ 15 w 83"/>
                    <a:gd name="T3" fmla="*/ 156 h 156"/>
                    <a:gd name="T4" fmla="*/ 83 w 83"/>
                    <a:gd name="T5" fmla="*/ 0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56">
                      <a:moveTo>
                        <a:pt x="0" y="156"/>
                      </a:moveTo>
                      <a:lnTo>
                        <a:pt x="15" y="156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5" name="Freeform 257"/>
                <p:cNvSpPr>
                  <a:spLocks/>
                </p:cNvSpPr>
                <p:nvPr/>
              </p:nvSpPr>
              <p:spPr bwMode="auto">
                <a:xfrm>
                  <a:off x="4832350" y="6764338"/>
                  <a:ext cx="223838" cy="236538"/>
                </a:xfrm>
                <a:custGeom>
                  <a:avLst/>
                  <a:gdLst>
                    <a:gd name="T0" fmla="*/ 0 w 147"/>
                    <a:gd name="T1" fmla="*/ 0 h 156"/>
                    <a:gd name="T2" fmla="*/ 66 w 147"/>
                    <a:gd name="T3" fmla="*/ 0 h 156"/>
                    <a:gd name="T4" fmla="*/ 134 w 147"/>
                    <a:gd name="T5" fmla="*/ 156 h 156"/>
                    <a:gd name="T6" fmla="*/ 147 w 147"/>
                    <a:gd name="T7" fmla="*/ 156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56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56"/>
                      </a:lnTo>
                      <a:lnTo>
                        <a:pt x="147" y="156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6" name="Rectangle 258"/>
                <p:cNvSpPr>
                  <a:spLocks noChangeArrowheads="1"/>
                </p:cNvSpPr>
                <p:nvPr/>
              </p:nvSpPr>
              <p:spPr bwMode="auto">
                <a:xfrm>
                  <a:off x="5078413" y="7037388"/>
                  <a:ext cx="343043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80FF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At4g26240a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7" name="Rectangle 259"/>
                <p:cNvSpPr>
                  <a:spLocks noChangeArrowheads="1"/>
                </p:cNvSpPr>
                <p:nvPr/>
              </p:nvSpPr>
              <p:spPr bwMode="auto">
                <a:xfrm>
                  <a:off x="4521200" y="7040563"/>
                  <a:ext cx="158698" cy="769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sz="500" b="0" i="0" u="none" strike="noStrike" cap="none" normalizeH="0" baseline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144.6</a:t>
                  </a:r>
                  <a:endParaRPr kumimoji="0" 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8" name="Freeform 260"/>
                <p:cNvSpPr>
                  <a:spLocks/>
                </p:cNvSpPr>
                <p:nvPr/>
              </p:nvSpPr>
              <p:spPr bwMode="auto">
                <a:xfrm>
                  <a:off x="4697413" y="6772276"/>
                  <a:ext cx="127000" cy="300038"/>
                </a:xfrm>
                <a:custGeom>
                  <a:avLst/>
                  <a:gdLst>
                    <a:gd name="T0" fmla="*/ 0 w 83"/>
                    <a:gd name="T1" fmla="*/ 197 h 197"/>
                    <a:gd name="T2" fmla="*/ 15 w 83"/>
                    <a:gd name="T3" fmla="*/ 197 h 197"/>
                    <a:gd name="T4" fmla="*/ 83 w 83"/>
                    <a:gd name="T5" fmla="*/ 0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3" h="197">
                      <a:moveTo>
                        <a:pt x="0" y="197"/>
                      </a:moveTo>
                      <a:lnTo>
                        <a:pt x="15" y="197"/>
                      </a:lnTo>
                      <a:lnTo>
                        <a:pt x="83" y="0"/>
                      </a:lnTo>
                    </a:path>
                  </a:pathLst>
                </a:custGeom>
                <a:noFill/>
                <a:ln w="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  <p:sp>
              <p:nvSpPr>
                <p:cNvPr id="89" name="Freeform 261"/>
                <p:cNvSpPr>
                  <a:spLocks/>
                </p:cNvSpPr>
                <p:nvPr/>
              </p:nvSpPr>
              <p:spPr bwMode="auto">
                <a:xfrm>
                  <a:off x="4832350" y="6772276"/>
                  <a:ext cx="223838" cy="300038"/>
                </a:xfrm>
                <a:custGeom>
                  <a:avLst/>
                  <a:gdLst>
                    <a:gd name="T0" fmla="*/ 0 w 147"/>
                    <a:gd name="T1" fmla="*/ 0 h 197"/>
                    <a:gd name="T2" fmla="*/ 66 w 147"/>
                    <a:gd name="T3" fmla="*/ 0 h 197"/>
                    <a:gd name="T4" fmla="*/ 134 w 147"/>
                    <a:gd name="T5" fmla="*/ 197 h 197"/>
                    <a:gd name="T6" fmla="*/ 147 w 147"/>
                    <a:gd name="T7" fmla="*/ 197 h 1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7" h="197">
                      <a:moveTo>
                        <a:pt x="0" y="0"/>
                      </a:moveTo>
                      <a:lnTo>
                        <a:pt x="66" y="0"/>
                      </a:lnTo>
                      <a:lnTo>
                        <a:pt x="134" y="197"/>
                      </a:lnTo>
                      <a:lnTo>
                        <a:pt x="147" y="197"/>
                      </a:lnTo>
                    </a:path>
                  </a:pathLst>
                </a:custGeom>
                <a:noFill/>
                <a:ln w="5">
                  <a:solidFill>
                    <a:srgbClr val="008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IN"/>
                </a:p>
              </p:txBody>
            </p:sp>
          </p:grpSp>
          <p:grpSp>
            <p:nvGrpSpPr>
              <p:cNvPr id="665" name="Group 664"/>
              <p:cNvGrpSpPr/>
              <p:nvPr/>
            </p:nvGrpSpPr>
            <p:grpSpPr>
              <a:xfrm>
                <a:off x="4906657" y="3002768"/>
                <a:ext cx="1686483" cy="2540049"/>
                <a:chOff x="6150626" y="2549525"/>
                <a:chExt cx="1686483" cy="2540049"/>
              </a:xfrm>
            </p:grpSpPr>
            <p:cxnSp>
              <p:nvCxnSpPr>
                <p:cNvPr id="666" name="Straight Connector 665"/>
                <p:cNvCxnSpPr/>
                <p:nvPr/>
              </p:nvCxnSpPr>
              <p:spPr bwMode="auto">
                <a:xfrm flipV="1">
                  <a:off x="6150626" y="2873067"/>
                  <a:ext cx="691499" cy="784226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667" name="Straight Connector 666"/>
                <p:cNvCxnSpPr/>
                <p:nvPr/>
              </p:nvCxnSpPr>
              <p:spPr bwMode="auto">
                <a:xfrm>
                  <a:off x="6150626" y="3993842"/>
                  <a:ext cx="691499" cy="811521"/>
                </a:xfrm>
                <a:prstGeom prst="line">
                  <a:avLst/>
                </a:prstGeom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669" name="Line 15"/>
                <p:cNvSpPr>
                  <a:spLocks noChangeShapeType="1"/>
                </p:cNvSpPr>
                <p:nvPr/>
              </p:nvSpPr>
              <p:spPr bwMode="auto">
                <a:xfrm rot="16200000">
                  <a:off x="7181640" y="3431779"/>
                  <a:ext cx="604044" cy="4762"/>
                </a:xfrm>
                <a:prstGeom prst="line">
                  <a:avLst/>
                </a:prstGeom>
                <a:noFill/>
                <a:ln w="9525">
                  <a:solidFill>
                    <a:srgbClr val="FFC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72" name="Line 19"/>
                <p:cNvSpPr>
                  <a:spLocks noChangeShapeType="1"/>
                </p:cNvSpPr>
                <p:nvPr/>
              </p:nvSpPr>
              <p:spPr bwMode="auto">
                <a:xfrm rot="16200000">
                  <a:off x="7197689" y="3784600"/>
                  <a:ext cx="711200" cy="0"/>
                </a:xfrm>
                <a:prstGeom prst="line">
                  <a:avLst/>
                </a:prstGeom>
                <a:noFill/>
                <a:ln w="9525">
                  <a:solidFill>
                    <a:srgbClr val="FFC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76" name="Line 23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7361772" y="4100513"/>
                  <a:ext cx="527050" cy="0"/>
                </a:xfrm>
                <a:prstGeom prst="line">
                  <a:avLst/>
                </a:prstGeom>
                <a:noFill/>
                <a:ln w="9525">
                  <a:solidFill>
                    <a:srgbClr val="F250CF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80" name="Line 27"/>
                <p:cNvSpPr>
                  <a:spLocks noChangeShapeType="1"/>
                </p:cNvSpPr>
                <p:nvPr/>
              </p:nvSpPr>
              <p:spPr bwMode="auto">
                <a:xfrm rot="16200000" flipV="1">
                  <a:off x="7433349" y="4300537"/>
                  <a:ext cx="628649" cy="1"/>
                </a:xfrm>
                <a:prstGeom prst="line">
                  <a:avLst/>
                </a:prstGeom>
                <a:noFill/>
                <a:ln w="9525">
                  <a:solidFill>
                    <a:srgbClr val="92D05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84" name="Line 31"/>
                <p:cNvSpPr>
                  <a:spLocks noChangeShapeType="1"/>
                </p:cNvSpPr>
                <p:nvPr/>
              </p:nvSpPr>
              <p:spPr bwMode="auto">
                <a:xfrm rot="16200000">
                  <a:off x="7510084" y="4762549"/>
                  <a:ext cx="652462" cy="1588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cxnSp>
              <p:nvCxnSpPr>
                <p:cNvPr id="688" name="Straight Arrow Connector 2049"/>
                <p:cNvCxnSpPr/>
                <p:nvPr/>
              </p:nvCxnSpPr>
              <p:spPr bwMode="auto">
                <a:xfrm>
                  <a:off x="6902450" y="2756768"/>
                  <a:ext cx="0" cy="2184400"/>
                </a:xfrm>
                <a:prstGeom prst="straightConnector1">
                  <a:avLst/>
                </a:prstGeom>
                <a:ln>
                  <a:headEnd type="arrow"/>
                  <a:tailEnd type="arrow"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689" name="TextBox 192"/>
                <p:cNvSpPr txBox="1">
                  <a:spLocks noChangeArrowheads="1"/>
                </p:cNvSpPr>
                <p:nvPr/>
              </p:nvSpPr>
              <p:spPr bwMode="auto">
                <a:xfrm>
                  <a:off x="6851650" y="3100388"/>
                  <a:ext cx="52290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600" dirty="0">
                      <a:solidFill>
                        <a:srgbClr val="0070C0"/>
                      </a:solidFill>
                      <a:latin typeface="+mn-lt"/>
                    </a:rPr>
                    <a:t>At5g15650</a:t>
                  </a:r>
                  <a:endParaRPr lang="en-IN" sz="600" dirty="0">
                    <a:solidFill>
                      <a:srgbClr val="0070C0"/>
                    </a:solidFill>
                    <a:latin typeface="+mn-lt"/>
                  </a:endParaRPr>
                </a:p>
              </p:txBody>
            </p:sp>
            <p:sp>
              <p:nvSpPr>
                <p:cNvPr id="690" name="TextBox 227"/>
                <p:cNvSpPr txBox="1">
                  <a:spLocks noChangeArrowheads="1"/>
                </p:cNvSpPr>
                <p:nvPr/>
              </p:nvSpPr>
              <p:spPr bwMode="auto">
                <a:xfrm>
                  <a:off x="6842125" y="3604890"/>
                  <a:ext cx="52290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600" dirty="0">
                      <a:solidFill>
                        <a:srgbClr val="FFC000"/>
                      </a:solidFill>
                      <a:latin typeface="+mn-lt"/>
                    </a:rPr>
                    <a:t>At5g15320</a:t>
                  </a:r>
                  <a:endParaRPr lang="en-IN" sz="600" dirty="0">
                    <a:solidFill>
                      <a:srgbClr val="FFC000"/>
                    </a:solidFill>
                    <a:latin typeface="+mn-lt"/>
                  </a:endParaRPr>
                </a:p>
              </p:txBody>
            </p:sp>
            <p:sp>
              <p:nvSpPr>
                <p:cNvPr id="691" name="TextBox 228"/>
                <p:cNvSpPr txBox="1">
                  <a:spLocks noChangeArrowheads="1"/>
                </p:cNvSpPr>
                <p:nvPr/>
              </p:nvSpPr>
              <p:spPr bwMode="auto">
                <a:xfrm>
                  <a:off x="6858000" y="4252913"/>
                  <a:ext cx="52290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600" dirty="0">
                      <a:solidFill>
                        <a:srgbClr val="00B050"/>
                      </a:solidFill>
                      <a:latin typeface="+mn-lt"/>
                    </a:rPr>
                    <a:t>At5g14870</a:t>
                  </a:r>
                  <a:endParaRPr lang="en-IN" sz="600" dirty="0">
                    <a:solidFill>
                      <a:srgbClr val="00B050"/>
                    </a:solidFill>
                    <a:latin typeface="+mn-lt"/>
                  </a:endParaRPr>
                </a:p>
              </p:txBody>
            </p:sp>
            <p:sp>
              <p:nvSpPr>
                <p:cNvPr id="692" name="TextBox 229"/>
                <p:cNvSpPr txBox="1">
                  <a:spLocks noChangeArrowheads="1"/>
                </p:cNvSpPr>
                <p:nvPr/>
              </p:nvSpPr>
              <p:spPr bwMode="auto">
                <a:xfrm>
                  <a:off x="6896100" y="4621213"/>
                  <a:ext cx="52290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600" dirty="0">
                      <a:solidFill>
                        <a:srgbClr val="FB4021"/>
                      </a:solidFill>
                      <a:latin typeface="+mn-lt"/>
                    </a:rPr>
                    <a:t>At5g14660</a:t>
                  </a:r>
                  <a:endParaRPr lang="en-IN" sz="600" dirty="0">
                    <a:solidFill>
                      <a:srgbClr val="FB4021"/>
                    </a:solidFill>
                    <a:latin typeface="+mn-lt"/>
                  </a:endParaRPr>
                </a:p>
              </p:txBody>
            </p:sp>
            <p:sp>
              <p:nvSpPr>
                <p:cNvPr id="694" name="Line 15"/>
                <p:cNvSpPr>
                  <a:spLocks noChangeShapeType="1"/>
                </p:cNvSpPr>
                <p:nvPr/>
              </p:nvSpPr>
              <p:spPr bwMode="auto">
                <a:xfrm rot="16200000">
                  <a:off x="7142573" y="3190875"/>
                  <a:ext cx="547688" cy="14288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698" name="Line 15"/>
                <p:cNvSpPr>
                  <a:spLocks noChangeShapeType="1"/>
                </p:cNvSpPr>
                <p:nvPr/>
              </p:nvSpPr>
              <p:spPr bwMode="auto">
                <a:xfrm rot="16200000">
                  <a:off x="7065803" y="2820987"/>
                  <a:ext cx="554038" cy="11114"/>
                </a:xfrm>
                <a:prstGeom prst="line">
                  <a:avLst/>
                </a:prstGeom>
                <a:noFill/>
                <a:ln w="9525">
                  <a:solidFill>
                    <a:srgbClr val="0070C0"/>
                  </a:solidFill>
                  <a:round/>
                  <a:headEnd type="triangle" w="med" len="med"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IN" sz="600" kern="0">
                    <a:solidFill>
                      <a:sysClr val="windowText" lastClr="000000"/>
                    </a:solidFill>
                    <a:cs typeface="Arial" charset="0"/>
                  </a:endParaRPr>
                </a:p>
              </p:txBody>
            </p:sp>
            <p:sp>
              <p:nvSpPr>
                <p:cNvPr id="701" name="TextBox 228"/>
                <p:cNvSpPr txBox="1">
                  <a:spLocks noChangeArrowheads="1"/>
                </p:cNvSpPr>
                <p:nvPr/>
              </p:nvSpPr>
              <p:spPr bwMode="auto">
                <a:xfrm>
                  <a:off x="6875463" y="4033841"/>
                  <a:ext cx="522900" cy="1846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600" dirty="0">
                      <a:solidFill>
                        <a:srgbClr val="FF33CC"/>
                      </a:solidFill>
                      <a:latin typeface="+mn-lt"/>
                    </a:rPr>
                    <a:t>At5g14940</a:t>
                  </a:r>
                  <a:endParaRPr lang="en-IN" sz="600" dirty="0">
                    <a:solidFill>
                      <a:srgbClr val="FF33CC"/>
                    </a:solidFill>
                    <a:latin typeface="+mn-lt"/>
                  </a:endParaRPr>
                </a:p>
              </p:txBody>
            </p:sp>
          </p:grpSp>
        </p:grpSp>
        <p:sp>
          <p:nvSpPr>
            <p:cNvPr id="642" name="Text Box 18"/>
            <p:cNvSpPr txBox="1">
              <a:spLocks noChangeArrowheads="1"/>
            </p:cNvSpPr>
            <p:nvPr/>
          </p:nvSpPr>
          <p:spPr bwMode="auto">
            <a:xfrm rot="-5400000">
              <a:off x="6194350" y="3638724"/>
              <a:ext cx="4778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FFC000"/>
                  </a:solidFill>
                  <a:latin typeface="Arial" charset="0"/>
                </a:rPr>
                <a:t>H71M24</a:t>
              </a:r>
            </a:p>
          </p:txBody>
        </p:sp>
        <p:sp>
          <p:nvSpPr>
            <p:cNvPr id="644" name="Text Box 22"/>
            <p:cNvSpPr txBox="1">
              <a:spLocks noChangeArrowheads="1"/>
            </p:cNvSpPr>
            <p:nvPr/>
          </p:nvSpPr>
          <p:spPr bwMode="auto">
            <a:xfrm rot="-5400000">
              <a:off x="6253658" y="4011464"/>
              <a:ext cx="5032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FFC000"/>
                  </a:solidFill>
                  <a:latin typeface="Arial" charset="0"/>
                </a:rPr>
                <a:t>H121F22</a:t>
              </a:r>
            </a:p>
          </p:txBody>
        </p:sp>
        <p:sp>
          <p:nvSpPr>
            <p:cNvPr id="645" name="Text Box 26"/>
            <p:cNvSpPr txBox="1">
              <a:spLocks noChangeArrowheads="1"/>
            </p:cNvSpPr>
            <p:nvPr/>
          </p:nvSpPr>
          <p:spPr bwMode="auto">
            <a:xfrm rot="-5400000">
              <a:off x="6289030" y="4451981"/>
              <a:ext cx="512763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F250CF"/>
                  </a:solidFill>
                  <a:latin typeface="Arial" charset="0"/>
                </a:rPr>
                <a:t>B128K11</a:t>
              </a:r>
            </a:p>
          </p:txBody>
        </p:sp>
        <p:sp>
          <p:nvSpPr>
            <p:cNvPr id="646" name="Text Box 30"/>
            <p:cNvSpPr txBox="1">
              <a:spLocks noChangeArrowheads="1"/>
            </p:cNvSpPr>
            <p:nvPr/>
          </p:nvSpPr>
          <p:spPr bwMode="auto">
            <a:xfrm rot="-5400000">
              <a:off x="6429077" y="4607074"/>
              <a:ext cx="5207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92D050"/>
                  </a:solidFill>
                  <a:latin typeface="Arial" charset="0"/>
                </a:rPr>
                <a:t>H125M11</a:t>
              </a:r>
            </a:p>
          </p:txBody>
        </p:sp>
        <p:sp>
          <p:nvSpPr>
            <p:cNvPr id="648" name="Text Box 34"/>
            <p:cNvSpPr txBox="1">
              <a:spLocks noChangeArrowheads="1"/>
            </p:cNvSpPr>
            <p:nvPr/>
          </p:nvSpPr>
          <p:spPr bwMode="auto">
            <a:xfrm rot="-5400000">
              <a:off x="6535340" y="5158060"/>
              <a:ext cx="514350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FF0000"/>
                  </a:solidFill>
                  <a:latin typeface="Arial" charset="0"/>
                </a:rPr>
                <a:t>B115A16</a:t>
              </a:r>
            </a:p>
          </p:txBody>
        </p:sp>
        <p:sp>
          <p:nvSpPr>
            <p:cNvPr id="649" name="Text Box 18"/>
            <p:cNvSpPr txBox="1">
              <a:spLocks noChangeArrowheads="1"/>
            </p:cNvSpPr>
            <p:nvPr/>
          </p:nvSpPr>
          <p:spPr bwMode="auto">
            <a:xfrm rot="16200000">
              <a:off x="6002141" y="3594041"/>
              <a:ext cx="470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 smtClean="0">
                  <a:solidFill>
                    <a:srgbClr val="0070C0"/>
                  </a:solidFill>
                  <a:latin typeface="Arial" charset="0"/>
                </a:rPr>
                <a:t>B96A01</a:t>
              </a:r>
              <a:endParaRPr lang="en-US" sz="600" b="1" dirty="0">
                <a:solidFill>
                  <a:srgbClr val="0070C0"/>
                </a:solidFill>
                <a:latin typeface="Arial" charset="0"/>
              </a:endParaRPr>
            </a:p>
          </p:txBody>
        </p:sp>
        <p:sp>
          <p:nvSpPr>
            <p:cNvPr id="650" name="Text Box 18"/>
            <p:cNvSpPr txBox="1">
              <a:spLocks noChangeArrowheads="1"/>
            </p:cNvSpPr>
            <p:nvPr/>
          </p:nvSpPr>
          <p:spPr bwMode="auto">
            <a:xfrm rot="-5400000">
              <a:off x="6054303" y="3130699"/>
              <a:ext cx="469900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600" b="1" dirty="0">
                  <a:solidFill>
                    <a:srgbClr val="0070C0"/>
                  </a:solidFill>
                  <a:latin typeface="Arial" charset="0"/>
                </a:rPr>
                <a:t>B54H11</a:t>
              </a:r>
            </a:p>
          </p:txBody>
        </p:sp>
      </p:grpSp>
      <p:sp>
        <p:nvSpPr>
          <p:cNvPr id="652" name="Rectangle 651"/>
          <p:cNvSpPr/>
          <p:nvPr/>
        </p:nvSpPr>
        <p:spPr>
          <a:xfrm>
            <a:off x="433885" y="478577"/>
            <a:ext cx="22030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Figure S1 continued….</a:t>
            </a:r>
            <a:endParaRPr lang="en-IN" sz="12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393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2714</TotalTime>
  <Words>1236</Words>
  <Application>Microsoft Office PowerPoint</Application>
  <PresentationFormat>On-screen Show (4:3)</PresentationFormat>
  <Paragraphs>1142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AKP3</dc:creator>
  <cp:lastModifiedBy>AKP3</cp:lastModifiedBy>
  <cp:revision>110</cp:revision>
  <cp:lastPrinted>2013-03-21T10:49:48Z</cp:lastPrinted>
  <dcterms:created xsi:type="dcterms:W3CDTF">2011-07-01T04:41:39Z</dcterms:created>
  <dcterms:modified xsi:type="dcterms:W3CDTF">2013-11-04T09:37:10Z</dcterms:modified>
</cp:coreProperties>
</file>