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3101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2238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0832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07466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5432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7508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89726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5246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1657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456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0607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C0AEC0-6C7F-4FA5-802D-00C0FB7E3112}" type="datetimeFigureOut">
              <a:rPr lang="en-IN" smtClean="0"/>
              <a:t>21-10-2013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CF116-43FF-44E8-BCE4-956CBC724AD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0203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5"/>
          <p:cNvSpPr>
            <a:spLocks noChangeArrowheads="1"/>
          </p:cNvSpPr>
          <p:nvPr/>
        </p:nvSpPr>
        <p:spPr bwMode="auto">
          <a:xfrm>
            <a:off x="6556199" y="1753821"/>
            <a:ext cx="5642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rapa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reeform 76"/>
          <p:cNvSpPr>
            <a:spLocks/>
          </p:cNvSpPr>
          <p:nvPr/>
        </p:nvSpPr>
        <p:spPr bwMode="auto">
          <a:xfrm>
            <a:off x="6473881" y="1837592"/>
            <a:ext cx="0" cy="118503"/>
          </a:xfrm>
          <a:custGeom>
            <a:avLst/>
            <a:gdLst>
              <a:gd name="T0" fmla="*/ 58 h 58"/>
              <a:gd name="T1" fmla="*/ 0 h 58"/>
              <a:gd name="T2" fmla="*/ 0 h 5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8">
                <a:moveTo>
                  <a:pt x="0" y="5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7"/>
          <p:cNvSpPr>
            <a:spLocks noChangeArrowheads="1"/>
          </p:cNvSpPr>
          <p:nvPr/>
        </p:nvSpPr>
        <p:spPr bwMode="auto">
          <a:xfrm>
            <a:off x="6673798" y="2003086"/>
            <a:ext cx="69410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napus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reeform 78"/>
          <p:cNvSpPr>
            <a:spLocks/>
          </p:cNvSpPr>
          <p:nvPr/>
        </p:nvSpPr>
        <p:spPr bwMode="auto">
          <a:xfrm>
            <a:off x="6473881" y="1968353"/>
            <a:ext cx="115246" cy="118503"/>
          </a:xfrm>
          <a:custGeom>
            <a:avLst/>
            <a:gdLst>
              <a:gd name="T0" fmla="*/ 0 w 49"/>
              <a:gd name="T1" fmla="*/ 0 h 58"/>
              <a:gd name="T2" fmla="*/ 0 w 49"/>
              <a:gd name="T3" fmla="*/ 58 h 58"/>
              <a:gd name="T4" fmla="*/ 49 w 49"/>
              <a:gd name="T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58">
                <a:moveTo>
                  <a:pt x="0" y="0"/>
                </a:moveTo>
                <a:lnTo>
                  <a:pt x="0" y="58"/>
                </a:lnTo>
                <a:lnTo>
                  <a:pt x="49" y="58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79"/>
          <p:cNvSpPr>
            <a:spLocks noChangeArrowheads="1"/>
          </p:cNvSpPr>
          <p:nvPr/>
        </p:nvSpPr>
        <p:spPr bwMode="auto">
          <a:xfrm>
            <a:off x="6556199" y="2254395"/>
            <a:ext cx="72776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juncea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reeform 80"/>
          <p:cNvSpPr>
            <a:spLocks/>
          </p:cNvSpPr>
          <p:nvPr/>
        </p:nvSpPr>
        <p:spPr bwMode="auto">
          <a:xfrm>
            <a:off x="6473881" y="2092984"/>
            <a:ext cx="0" cy="245179"/>
          </a:xfrm>
          <a:custGeom>
            <a:avLst/>
            <a:gdLst>
              <a:gd name="T0" fmla="*/ 0 h 120"/>
              <a:gd name="T1" fmla="*/ 120 h 120"/>
              <a:gd name="T2" fmla="*/ 120 h 12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0">
                <a:moveTo>
                  <a:pt x="0" y="0"/>
                </a:moveTo>
                <a:lnTo>
                  <a:pt x="0" y="120"/>
                </a:lnTo>
                <a:lnTo>
                  <a:pt x="0" y="120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Line 81"/>
          <p:cNvSpPr>
            <a:spLocks noChangeShapeType="1"/>
          </p:cNvSpPr>
          <p:nvPr/>
        </p:nvSpPr>
        <p:spPr bwMode="auto">
          <a:xfrm>
            <a:off x="6473881" y="1837592"/>
            <a:ext cx="0" cy="245179"/>
          </a:xfrm>
          <a:prstGeom prst="line">
            <a:avLst/>
          </a:pr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Freeform 82"/>
          <p:cNvSpPr>
            <a:spLocks/>
          </p:cNvSpPr>
          <p:nvPr/>
        </p:nvSpPr>
        <p:spPr bwMode="auto">
          <a:xfrm>
            <a:off x="6358635" y="2086857"/>
            <a:ext cx="115246" cy="245179"/>
          </a:xfrm>
          <a:custGeom>
            <a:avLst/>
            <a:gdLst>
              <a:gd name="T0" fmla="*/ 0 w 49"/>
              <a:gd name="T1" fmla="*/ 120 h 120"/>
              <a:gd name="T2" fmla="*/ 0 w 49"/>
              <a:gd name="T3" fmla="*/ 0 h 120"/>
              <a:gd name="T4" fmla="*/ 49 w 49"/>
              <a:gd name="T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" h="120">
                <a:moveTo>
                  <a:pt x="0" y="120"/>
                </a:moveTo>
                <a:lnTo>
                  <a:pt x="0" y="0"/>
                </a:lnTo>
                <a:lnTo>
                  <a:pt x="49" y="0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83"/>
          <p:cNvSpPr>
            <a:spLocks noChangeArrowheads="1"/>
          </p:cNvSpPr>
          <p:nvPr/>
        </p:nvSpPr>
        <p:spPr bwMode="auto">
          <a:xfrm>
            <a:off x="6680853" y="2505704"/>
            <a:ext cx="86241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oleracea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reeform 84"/>
          <p:cNvSpPr>
            <a:spLocks/>
          </p:cNvSpPr>
          <p:nvPr/>
        </p:nvSpPr>
        <p:spPr bwMode="auto">
          <a:xfrm>
            <a:off x="6358635" y="2342251"/>
            <a:ext cx="237549" cy="247222"/>
          </a:xfrm>
          <a:custGeom>
            <a:avLst/>
            <a:gdLst>
              <a:gd name="T0" fmla="*/ 0 w 101"/>
              <a:gd name="T1" fmla="*/ 0 h 121"/>
              <a:gd name="T2" fmla="*/ 0 w 101"/>
              <a:gd name="T3" fmla="*/ 121 h 121"/>
              <a:gd name="T4" fmla="*/ 101 w 101"/>
              <a:gd name="T5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121">
                <a:moveTo>
                  <a:pt x="0" y="0"/>
                </a:moveTo>
                <a:lnTo>
                  <a:pt x="0" y="121"/>
                </a:lnTo>
                <a:lnTo>
                  <a:pt x="101" y="121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sz="1200" b="1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Freeform 85"/>
          <p:cNvSpPr>
            <a:spLocks/>
          </p:cNvSpPr>
          <p:nvPr/>
        </p:nvSpPr>
        <p:spPr bwMode="auto">
          <a:xfrm>
            <a:off x="3893783" y="2338165"/>
            <a:ext cx="2464852" cy="308516"/>
          </a:xfrm>
          <a:custGeom>
            <a:avLst/>
            <a:gdLst>
              <a:gd name="T0" fmla="*/ 0 w 1048"/>
              <a:gd name="T1" fmla="*/ 151 h 151"/>
              <a:gd name="T2" fmla="*/ 0 w 1048"/>
              <a:gd name="T3" fmla="*/ 0 h 151"/>
              <a:gd name="T4" fmla="*/ 1048 w 1048"/>
              <a:gd name="T5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8" h="151">
                <a:moveTo>
                  <a:pt x="0" y="151"/>
                </a:moveTo>
                <a:lnTo>
                  <a:pt x="0" y="0"/>
                </a:lnTo>
                <a:lnTo>
                  <a:pt x="1048" y="0"/>
                </a:lnTo>
              </a:path>
            </a:pathLst>
          </a:custGeom>
          <a:noFill/>
          <a:ln w="15875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86"/>
          <p:cNvSpPr>
            <a:spLocks noChangeArrowheads="1"/>
          </p:cNvSpPr>
          <p:nvPr/>
        </p:nvSpPr>
        <p:spPr bwMode="auto">
          <a:xfrm>
            <a:off x="6177533" y="2754968"/>
            <a:ext cx="8287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carinata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reeform 87"/>
          <p:cNvSpPr>
            <a:spLocks/>
          </p:cNvSpPr>
          <p:nvPr/>
        </p:nvSpPr>
        <p:spPr bwMode="auto">
          <a:xfrm>
            <a:off x="5977619" y="2838739"/>
            <a:ext cx="117598" cy="120545"/>
          </a:xfrm>
          <a:custGeom>
            <a:avLst/>
            <a:gdLst>
              <a:gd name="T0" fmla="*/ 0 w 50"/>
              <a:gd name="T1" fmla="*/ 59 h 59"/>
              <a:gd name="T2" fmla="*/ 0 w 50"/>
              <a:gd name="T3" fmla="*/ 0 h 59"/>
              <a:gd name="T4" fmla="*/ 50 w 50"/>
              <a:gd name="T5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9">
                <a:moveTo>
                  <a:pt x="0" y="59"/>
                </a:moveTo>
                <a:lnTo>
                  <a:pt x="0" y="0"/>
                </a:lnTo>
                <a:lnTo>
                  <a:pt x="50" y="0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88"/>
          <p:cNvSpPr>
            <a:spLocks noChangeArrowheads="1"/>
          </p:cNvSpPr>
          <p:nvPr/>
        </p:nvSpPr>
        <p:spPr bwMode="auto">
          <a:xfrm>
            <a:off x="6177533" y="3006278"/>
            <a:ext cx="6171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B.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nigra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Freeform 89"/>
          <p:cNvSpPr>
            <a:spLocks/>
          </p:cNvSpPr>
          <p:nvPr/>
        </p:nvSpPr>
        <p:spPr bwMode="auto">
          <a:xfrm>
            <a:off x="5977619" y="2969501"/>
            <a:ext cx="117598" cy="120545"/>
          </a:xfrm>
          <a:custGeom>
            <a:avLst/>
            <a:gdLst>
              <a:gd name="T0" fmla="*/ 0 w 50"/>
              <a:gd name="T1" fmla="*/ 0 h 59"/>
              <a:gd name="T2" fmla="*/ 0 w 50"/>
              <a:gd name="T3" fmla="*/ 59 h 59"/>
              <a:gd name="T4" fmla="*/ 50 w 50"/>
              <a:gd name="T5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" h="59">
                <a:moveTo>
                  <a:pt x="0" y="0"/>
                </a:moveTo>
                <a:lnTo>
                  <a:pt x="0" y="59"/>
                </a:lnTo>
                <a:lnTo>
                  <a:pt x="50" y="59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Freeform 90"/>
          <p:cNvSpPr>
            <a:spLocks/>
          </p:cNvSpPr>
          <p:nvPr/>
        </p:nvSpPr>
        <p:spPr bwMode="auto">
          <a:xfrm>
            <a:off x="3893783" y="2656898"/>
            <a:ext cx="2083835" cy="306474"/>
          </a:xfrm>
          <a:custGeom>
            <a:avLst/>
            <a:gdLst>
              <a:gd name="T0" fmla="*/ 0 w 886"/>
              <a:gd name="T1" fmla="*/ 0 h 150"/>
              <a:gd name="T2" fmla="*/ 0 w 886"/>
              <a:gd name="T3" fmla="*/ 150 h 150"/>
              <a:gd name="T4" fmla="*/ 886 w 886"/>
              <a:gd name="T5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6" h="150">
                <a:moveTo>
                  <a:pt x="0" y="0"/>
                </a:moveTo>
                <a:lnTo>
                  <a:pt x="0" y="150"/>
                </a:lnTo>
                <a:lnTo>
                  <a:pt x="886" y="150"/>
                </a:lnTo>
              </a:path>
            </a:pathLst>
          </a:custGeom>
          <a:noFill/>
          <a:ln w="15875" cap="sq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Freeform 91"/>
          <p:cNvSpPr>
            <a:spLocks/>
          </p:cNvSpPr>
          <p:nvPr/>
        </p:nvSpPr>
        <p:spPr bwMode="auto">
          <a:xfrm>
            <a:off x="1786428" y="2650768"/>
            <a:ext cx="2107355" cy="339163"/>
          </a:xfrm>
          <a:custGeom>
            <a:avLst/>
            <a:gdLst>
              <a:gd name="T0" fmla="*/ 0 w 896"/>
              <a:gd name="T1" fmla="*/ 166 h 166"/>
              <a:gd name="T2" fmla="*/ 0 w 896"/>
              <a:gd name="T3" fmla="*/ 0 h 166"/>
              <a:gd name="T4" fmla="*/ 896 w 896"/>
              <a:gd name="T5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6" h="166">
                <a:moveTo>
                  <a:pt x="0" y="166"/>
                </a:moveTo>
                <a:lnTo>
                  <a:pt x="0" y="0"/>
                </a:lnTo>
                <a:lnTo>
                  <a:pt x="896" y="0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Rectangle 92"/>
          <p:cNvSpPr>
            <a:spLocks noChangeArrowheads="1"/>
          </p:cNvSpPr>
          <p:nvPr/>
        </p:nvSpPr>
        <p:spPr bwMode="auto">
          <a:xfrm>
            <a:off x="6680853" y="3257586"/>
            <a:ext cx="8166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A. thaliana</a:t>
            </a:r>
            <a:endParaRPr lang="en-US" sz="1200" b="1" i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Freeform 93"/>
          <p:cNvSpPr>
            <a:spLocks/>
          </p:cNvSpPr>
          <p:nvPr/>
        </p:nvSpPr>
        <p:spPr bwMode="auto">
          <a:xfrm>
            <a:off x="1786428" y="3000147"/>
            <a:ext cx="4809756" cy="339163"/>
          </a:xfrm>
          <a:custGeom>
            <a:avLst/>
            <a:gdLst>
              <a:gd name="T0" fmla="*/ 0 w 2045"/>
              <a:gd name="T1" fmla="*/ 0 h 166"/>
              <a:gd name="T2" fmla="*/ 0 w 2045"/>
              <a:gd name="T3" fmla="*/ 166 h 166"/>
              <a:gd name="T4" fmla="*/ 2045 w 2045"/>
              <a:gd name="T5" fmla="*/ 166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45" h="166">
                <a:moveTo>
                  <a:pt x="0" y="0"/>
                </a:moveTo>
                <a:lnTo>
                  <a:pt x="0" y="166"/>
                </a:lnTo>
                <a:lnTo>
                  <a:pt x="2045" y="166"/>
                </a:lnTo>
              </a:path>
            </a:pathLst>
          </a:custGeom>
          <a:noFill/>
          <a:ln w="15875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94"/>
          <p:cNvSpPr>
            <a:spLocks noChangeArrowheads="1"/>
          </p:cNvSpPr>
          <p:nvPr/>
        </p:nvSpPr>
        <p:spPr bwMode="auto">
          <a:xfrm>
            <a:off x="5735599" y="2988522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95"/>
          <p:cNvSpPr>
            <a:spLocks noChangeArrowheads="1"/>
          </p:cNvSpPr>
          <p:nvPr/>
        </p:nvSpPr>
        <p:spPr bwMode="auto">
          <a:xfrm>
            <a:off x="6127068" y="2174713"/>
            <a:ext cx="17312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96"/>
          <p:cNvSpPr>
            <a:spLocks noChangeArrowheads="1"/>
          </p:cNvSpPr>
          <p:nvPr/>
        </p:nvSpPr>
        <p:spPr bwMode="auto">
          <a:xfrm>
            <a:off x="6328792" y="1923404"/>
            <a:ext cx="11541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Line 97"/>
          <p:cNvSpPr>
            <a:spLocks noChangeShapeType="1"/>
          </p:cNvSpPr>
          <p:nvPr/>
        </p:nvSpPr>
        <p:spPr bwMode="auto">
          <a:xfrm>
            <a:off x="2388529" y="3692778"/>
            <a:ext cx="924321" cy="0"/>
          </a:xfrm>
          <a:prstGeom prst="line">
            <a:avLst/>
          </a:prstGeom>
          <a:noFill/>
          <a:ln w="12700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Line 98"/>
          <p:cNvSpPr>
            <a:spLocks noChangeShapeType="1"/>
          </p:cNvSpPr>
          <p:nvPr/>
        </p:nvSpPr>
        <p:spPr bwMode="auto">
          <a:xfrm>
            <a:off x="2388529" y="3649872"/>
            <a:ext cx="0" cy="83770"/>
          </a:xfrm>
          <a:prstGeom prst="line">
            <a:avLst/>
          </a:prstGeom>
          <a:noFill/>
          <a:ln w="12700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Line 99"/>
          <p:cNvSpPr>
            <a:spLocks noChangeShapeType="1"/>
          </p:cNvSpPr>
          <p:nvPr/>
        </p:nvSpPr>
        <p:spPr bwMode="auto">
          <a:xfrm>
            <a:off x="3312849" y="3649872"/>
            <a:ext cx="0" cy="83770"/>
          </a:xfrm>
          <a:prstGeom prst="line">
            <a:avLst/>
          </a:prstGeom>
          <a:noFill/>
          <a:ln w="12700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100"/>
          <p:cNvSpPr>
            <a:spLocks noChangeArrowheads="1"/>
          </p:cNvSpPr>
          <p:nvPr/>
        </p:nvSpPr>
        <p:spPr bwMode="auto">
          <a:xfrm>
            <a:off x="2689581" y="3739771"/>
            <a:ext cx="2596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0.005</a:t>
            </a:r>
            <a:endParaRPr lang="en-US" sz="8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35142" y="3574144"/>
            <a:ext cx="13644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Substitutions per site</a:t>
            </a:r>
          </a:p>
        </p:txBody>
      </p:sp>
    </p:spTree>
    <p:extLst>
      <p:ext uri="{BB962C8B-B14F-4D97-AF65-F5344CB8AC3E}">
        <p14:creationId xmlns:p14="http://schemas.microsoft.com/office/powerpoint/2010/main" val="57305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AKP3</dc:creator>
  <cp:lastModifiedBy>AKP3</cp:lastModifiedBy>
  <cp:revision>4</cp:revision>
  <dcterms:created xsi:type="dcterms:W3CDTF">2013-10-10T11:20:34Z</dcterms:created>
  <dcterms:modified xsi:type="dcterms:W3CDTF">2013-10-21T11:34:10Z</dcterms:modified>
</cp:coreProperties>
</file>