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0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5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9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9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06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4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6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81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3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8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492A8-A09A-4AA9-9841-08033146DBEE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67AF0-B626-4811-A5E5-E0E162C11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3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81359"/>
            <a:ext cx="5715000" cy="677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036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"/>
            <a:ext cx="7420871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"/>
            <a:ext cx="5791200" cy="67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5773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584" y="152400"/>
            <a:ext cx="4579016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383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"/>
            <a:ext cx="5105400" cy="660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955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781193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49213"/>
            <a:ext cx="4333875" cy="675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474" y="76200"/>
            <a:ext cx="4650926" cy="663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6200"/>
            <a:ext cx="5715000" cy="669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2406"/>
            <a:ext cx="7612601" cy="657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423" y="142875"/>
            <a:ext cx="2805577" cy="66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825" y="76200"/>
            <a:ext cx="3553575" cy="670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974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Haojie  Huang</dc:creator>
  <cp:lastModifiedBy>Zimmerman, Jennifer</cp:lastModifiedBy>
  <cp:revision>3</cp:revision>
  <dcterms:created xsi:type="dcterms:W3CDTF">2013-12-14T23:20:20Z</dcterms:created>
  <dcterms:modified xsi:type="dcterms:W3CDTF">2014-01-24T19:24:34Z</dcterms:modified>
</cp:coreProperties>
</file>