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40CE-9397-48E9-8692-754C66683E8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B3D71-1677-4641-894A-3786A6E54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055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40CE-9397-48E9-8692-754C66683E8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B3D71-1677-4641-894A-3786A6E54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414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40CE-9397-48E9-8692-754C66683E8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B3D71-1677-4641-894A-3786A6E54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810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40CE-9397-48E9-8692-754C66683E8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B3D71-1677-4641-894A-3786A6E54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131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40CE-9397-48E9-8692-754C66683E8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B3D71-1677-4641-894A-3786A6E54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359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40CE-9397-48E9-8692-754C66683E8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B3D71-1677-4641-894A-3786A6E54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504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40CE-9397-48E9-8692-754C66683E8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B3D71-1677-4641-894A-3786A6E54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886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40CE-9397-48E9-8692-754C66683E8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B3D71-1677-4641-894A-3786A6E54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899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40CE-9397-48E9-8692-754C66683E8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B3D71-1677-4641-894A-3786A6E54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694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40CE-9397-48E9-8692-754C66683E8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B3D71-1677-4641-894A-3786A6E54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580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40CE-9397-48E9-8692-754C66683E8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B3D71-1677-4641-894A-3786A6E54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793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640CE-9397-48E9-8692-754C66683E8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B3D71-1677-4641-894A-3786A6E54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188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438" y="2024063"/>
            <a:ext cx="3667125" cy="280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9775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judy-anne</dc:creator>
  <cp:lastModifiedBy>judy-anne</cp:lastModifiedBy>
  <cp:revision>4</cp:revision>
  <dcterms:created xsi:type="dcterms:W3CDTF">2013-04-29T16:59:14Z</dcterms:created>
  <dcterms:modified xsi:type="dcterms:W3CDTF">2013-04-29T17:02:22Z</dcterms:modified>
</cp:coreProperties>
</file>