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</p:sldIdLst>
  <p:sldSz cx="9144000" cy="6858000" type="screen4x3"/>
  <p:notesSz cx="7010400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1C7A8-0007-4798-9D5A-D8873F6CAC68}" type="datetimeFigureOut">
              <a:rPr lang="en-US" smtClean="0"/>
              <a:t>2013/07/12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60863-A3F8-4E3D-9013-AE17203C8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4034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1C7A8-0007-4798-9D5A-D8873F6CAC68}" type="datetimeFigureOut">
              <a:rPr lang="en-US" smtClean="0"/>
              <a:t>2013/07/12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60863-A3F8-4E3D-9013-AE17203C8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5706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1C7A8-0007-4798-9D5A-D8873F6CAC68}" type="datetimeFigureOut">
              <a:rPr lang="en-US" smtClean="0"/>
              <a:t>2013/07/12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60863-A3F8-4E3D-9013-AE17203C8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659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1C7A8-0007-4798-9D5A-D8873F6CAC68}" type="datetimeFigureOut">
              <a:rPr lang="en-US" smtClean="0"/>
              <a:t>2013/07/12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60863-A3F8-4E3D-9013-AE17203C8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079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1C7A8-0007-4798-9D5A-D8873F6CAC68}" type="datetimeFigureOut">
              <a:rPr lang="en-US" smtClean="0"/>
              <a:t>2013/07/12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60863-A3F8-4E3D-9013-AE17203C8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816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1C7A8-0007-4798-9D5A-D8873F6CAC68}" type="datetimeFigureOut">
              <a:rPr lang="en-US" smtClean="0"/>
              <a:t>2013/07/12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60863-A3F8-4E3D-9013-AE17203C8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939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1C7A8-0007-4798-9D5A-D8873F6CAC68}" type="datetimeFigureOut">
              <a:rPr lang="en-US" smtClean="0"/>
              <a:t>2013/07/12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60863-A3F8-4E3D-9013-AE17203C8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1156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1C7A8-0007-4798-9D5A-D8873F6CAC68}" type="datetimeFigureOut">
              <a:rPr lang="en-US" smtClean="0"/>
              <a:t>2013/07/12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60863-A3F8-4E3D-9013-AE17203C8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836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1C7A8-0007-4798-9D5A-D8873F6CAC68}" type="datetimeFigureOut">
              <a:rPr lang="en-US" smtClean="0"/>
              <a:t>2013/07/12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60863-A3F8-4E3D-9013-AE17203C8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764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1C7A8-0007-4798-9D5A-D8873F6CAC68}" type="datetimeFigureOut">
              <a:rPr lang="en-US" smtClean="0"/>
              <a:t>2013/07/12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60863-A3F8-4E3D-9013-AE17203C8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2313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1C7A8-0007-4798-9D5A-D8873F6CAC68}" type="datetimeFigureOut">
              <a:rPr lang="en-US" smtClean="0"/>
              <a:t>2013/07/12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60863-A3F8-4E3D-9013-AE17203C8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5802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C1C7A8-0007-4798-9D5A-D8873F6CAC68}" type="datetimeFigureOut">
              <a:rPr lang="en-US" smtClean="0"/>
              <a:t>2013/07/12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760863-A3F8-4E3D-9013-AE17203C8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817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1357298"/>
            <a:ext cx="5410200" cy="4602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219200" y="926068"/>
            <a:ext cx="6677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CA" b="1" dirty="0" smtClean="0">
                <a:latin typeface="Arial" pitchFamily="34" charset="0"/>
                <a:cs typeface="Arial" pitchFamily="34" charset="0"/>
              </a:rPr>
              <a:t>Average plasma OPN by Age for 90 Healthy Women</a:t>
            </a:r>
            <a:endParaRPr lang="en-CA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5800" y="304800"/>
            <a:ext cx="434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Supplemental Figure A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1567783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3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judy-anne</dc:creator>
  <cp:lastModifiedBy>Ann Chambers</cp:lastModifiedBy>
  <cp:revision>6</cp:revision>
  <cp:lastPrinted>2012-11-05T19:37:10Z</cp:lastPrinted>
  <dcterms:created xsi:type="dcterms:W3CDTF">2012-09-11T20:52:09Z</dcterms:created>
  <dcterms:modified xsi:type="dcterms:W3CDTF">2013-07-12T13:54:04Z</dcterms:modified>
</cp:coreProperties>
</file>