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B0CBC706-B7A3-4978-A6A6-860B6245C26A}">
          <p14:sldIdLst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0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5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7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1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3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1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3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6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3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8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1C7A8-0007-4798-9D5A-D8873F6CAC68}" type="datetimeFigureOut">
              <a:rPr lang="en-US" smtClean="0"/>
              <a:t>1/11/2014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60863-A3F8-4E3D-9013-AE17203C8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1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4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B (top) </a:t>
            </a:r>
            <a:endParaRPr lang="en-US" b="1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" y="990599"/>
            <a:ext cx="6934199" cy="50291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76400" y="838201"/>
            <a:ext cx="5486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5486400"/>
            <a:ext cx="2362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IHC OPN (% cells staining)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56778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04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B (bottom) </a:t>
            </a:r>
            <a:endParaRPr lang="en-US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10734"/>
            <a:ext cx="6906518" cy="49852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990600"/>
            <a:ext cx="5486400" cy="3048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72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judy-anne</dc:creator>
  <cp:lastModifiedBy>Abella, Jerard Dave</cp:lastModifiedBy>
  <cp:revision>13</cp:revision>
  <cp:lastPrinted>2012-11-05T19:37:10Z</cp:lastPrinted>
  <dcterms:created xsi:type="dcterms:W3CDTF">2012-09-11T20:52:09Z</dcterms:created>
  <dcterms:modified xsi:type="dcterms:W3CDTF">2014-01-10T18:13:30Z</dcterms:modified>
</cp:coreProperties>
</file>