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00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7B412-4879-4798-A071-954256758F88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1A329-8023-4890-8EBA-78681CB340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938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A4EC3A-4FA8-4A0D-B84A-319BE59358AE}" type="slidenum">
              <a:rPr lang="de-DE" smtClean="0"/>
              <a:pPr eaLnBrk="1" hangingPunct="1"/>
              <a:t>1</a:t>
            </a:fld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C21F00-9463-4248-B28B-6AD554CC1DD9}" type="slidenum">
              <a:rPr lang="de-DE" smtClean="0"/>
              <a:pPr eaLnBrk="1" hangingPunct="1"/>
              <a:t>3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52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573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6944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74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129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5064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71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64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521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19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751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2E4FF-5872-48F6-801B-64FBB8A5A2EE}" type="datetimeFigureOut">
              <a:rPr lang="de-DE" smtClean="0"/>
              <a:t>14.11.2013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781A-0E1E-4A7E-856F-25262D0D66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367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-Arbeitsblatt1.xlsx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Excel-Arbeitsblatt2.xlsx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826539"/>
              </p:ext>
            </p:extLst>
          </p:nvPr>
        </p:nvGraphicFramePr>
        <p:xfrm>
          <a:off x="250825" y="476250"/>
          <a:ext cx="8713788" cy="294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Prism Project" r:id="rId4" imgW="9505950" imgH="3467100" progId="Prism4.Document">
                  <p:embed/>
                </p:oleObj>
              </mc:Choice>
              <mc:Fallback>
                <p:oleObj name="Prism Project" r:id="rId4" imgW="9505950" imgH="3467100" progId="Prism4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76250"/>
                        <a:ext cx="8713788" cy="294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8"/>
          <p:cNvSpPr txBox="1">
            <a:spLocks noChangeArrowheads="1"/>
          </p:cNvSpPr>
          <p:nvPr/>
        </p:nvSpPr>
        <p:spPr bwMode="auto">
          <a:xfrm>
            <a:off x="7380288" y="34925"/>
            <a:ext cx="1749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Suppl. Figure 1</a:t>
            </a:r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4087813" y="364490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C</a:t>
            </a:r>
          </a:p>
        </p:txBody>
      </p:sp>
      <p:graphicFrame>
        <p:nvGraphicFramePr>
          <p:cNvPr id="2051" name="Object 19"/>
          <p:cNvGraphicFramePr>
            <a:graphicFrameLocks noChangeAspect="1"/>
          </p:cNvGraphicFramePr>
          <p:nvPr/>
        </p:nvGraphicFramePr>
        <p:xfrm>
          <a:off x="517525" y="4181475"/>
          <a:ext cx="1893888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Prism Project" r:id="rId6" imgW="2219269" imgH="3086039" progId="Prism4.Document">
                  <p:embed/>
                </p:oleObj>
              </mc:Choice>
              <mc:Fallback>
                <p:oleObj name="Prism Project" r:id="rId6" imgW="2219269" imgH="3086039" progId="Prism4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4181475"/>
                        <a:ext cx="1893888" cy="263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20"/>
          <p:cNvGraphicFramePr>
            <a:graphicFrameLocks noChangeAspect="1"/>
          </p:cNvGraphicFramePr>
          <p:nvPr/>
        </p:nvGraphicFramePr>
        <p:xfrm>
          <a:off x="1909763" y="4132263"/>
          <a:ext cx="1582737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Prism Project" r:id="rId8" imgW="1857411" imgH="2695570" progId="Prism4.Document">
                  <p:embed/>
                </p:oleObj>
              </mc:Choice>
              <mc:Fallback>
                <p:oleObj name="Prism Project" r:id="rId8" imgW="1857411" imgH="2695570" progId="Prism4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9763" y="4132263"/>
                        <a:ext cx="1582737" cy="232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22"/>
          <p:cNvGraphicFramePr>
            <a:graphicFrameLocks noChangeAspect="1"/>
          </p:cNvGraphicFramePr>
          <p:nvPr/>
        </p:nvGraphicFramePr>
        <p:xfrm>
          <a:off x="3832225" y="4117975"/>
          <a:ext cx="2336800" cy="248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Prism Project" r:id="rId10" imgW="2771775" imgH="2943225" progId="Prism4.Document">
                  <p:embed/>
                </p:oleObj>
              </mc:Choice>
              <mc:Fallback>
                <p:oleObj name="Prism Project" r:id="rId10" imgW="2771775" imgH="2943225" progId="Prism4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2225" y="4117975"/>
                        <a:ext cx="2336800" cy="248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 Box 23"/>
          <p:cNvSpPr txBox="1">
            <a:spLocks noChangeArrowheads="1"/>
          </p:cNvSpPr>
          <p:nvPr/>
        </p:nvSpPr>
        <p:spPr bwMode="auto">
          <a:xfrm>
            <a:off x="2486025" y="3976688"/>
            <a:ext cx="53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PC3</a:t>
            </a:r>
          </a:p>
        </p:txBody>
      </p:sp>
      <p:sp>
        <p:nvSpPr>
          <p:cNvPr id="2058" name="Text Box 24"/>
          <p:cNvSpPr txBox="1">
            <a:spLocks noChangeArrowheads="1"/>
          </p:cNvSpPr>
          <p:nvPr/>
        </p:nvSpPr>
        <p:spPr bwMode="auto">
          <a:xfrm>
            <a:off x="4603750" y="3976688"/>
            <a:ext cx="873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HMEC-1</a:t>
            </a:r>
          </a:p>
        </p:txBody>
      </p:sp>
      <p:sp>
        <p:nvSpPr>
          <p:cNvPr id="2059" name="Text Box 9"/>
          <p:cNvSpPr txBox="1">
            <a:spLocks noChangeArrowheads="1"/>
          </p:cNvSpPr>
          <p:nvPr/>
        </p:nvSpPr>
        <p:spPr bwMode="auto">
          <a:xfrm>
            <a:off x="6227763" y="364490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D</a:t>
            </a:r>
          </a:p>
        </p:txBody>
      </p:sp>
      <p:graphicFrame>
        <p:nvGraphicFramePr>
          <p:cNvPr id="2054" name="Object 26"/>
          <p:cNvGraphicFramePr>
            <a:graphicFrameLocks noChangeAspect="1"/>
          </p:cNvGraphicFramePr>
          <p:nvPr/>
        </p:nvGraphicFramePr>
        <p:xfrm>
          <a:off x="6134100" y="4102100"/>
          <a:ext cx="2366963" cy="249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Project" r:id="rId12" imgW="2771775" imgH="2943225" progId="Prism4.Document">
                  <p:embed/>
                </p:oleObj>
              </mc:Choice>
              <mc:Fallback>
                <p:oleObj name="Prism Project" r:id="rId12" imgW="2771775" imgH="2943225" progId="Prism4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4100" y="4102100"/>
                        <a:ext cx="2366963" cy="249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Text Box 27"/>
          <p:cNvSpPr txBox="1">
            <a:spLocks noChangeArrowheads="1"/>
          </p:cNvSpPr>
          <p:nvPr/>
        </p:nvSpPr>
        <p:spPr bwMode="auto">
          <a:xfrm>
            <a:off x="7004050" y="3990975"/>
            <a:ext cx="8080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HUVEC</a:t>
            </a:r>
          </a:p>
        </p:txBody>
      </p:sp>
      <p:sp>
        <p:nvSpPr>
          <p:cNvPr id="2061" name="Text Box 9"/>
          <p:cNvSpPr txBox="1">
            <a:spLocks noChangeArrowheads="1"/>
          </p:cNvSpPr>
          <p:nvPr/>
        </p:nvSpPr>
        <p:spPr bwMode="auto">
          <a:xfrm>
            <a:off x="209550" y="364490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B</a:t>
            </a:r>
          </a:p>
        </p:txBody>
      </p:sp>
      <p:sp>
        <p:nvSpPr>
          <p:cNvPr id="2062" name="Text Box 9"/>
          <p:cNvSpPr txBox="1">
            <a:spLocks noChangeArrowheads="1"/>
          </p:cNvSpPr>
          <p:nvPr/>
        </p:nvSpPr>
        <p:spPr bwMode="auto">
          <a:xfrm>
            <a:off x="201613" y="44450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4565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7380288" y="34925"/>
            <a:ext cx="1749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Suppl. Figure </a:t>
            </a:r>
            <a:r>
              <a:rPr lang="en-GB" dirty="0" smtClean="0"/>
              <a:t>2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3815"/>
            <a:ext cx="2592387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53815"/>
            <a:ext cx="2592387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485" y="1952799"/>
            <a:ext cx="3455987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01613" y="1618952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937302" y="1628800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B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36096" y="16288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8352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34925" y="65088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A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35000"/>
            <a:ext cx="3744912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620713"/>
            <a:ext cx="3743325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273425" y="2922588"/>
            <a:ext cx="10985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nt-siRNA</a:t>
            </a:r>
          </a:p>
        </p:txBody>
      </p:sp>
      <p:sp>
        <p:nvSpPr>
          <p:cNvPr id="4103" name="Text Box 8"/>
          <p:cNvSpPr txBox="1">
            <a:spLocks noChangeArrowheads="1"/>
          </p:cNvSpPr>
          <p:nvPr/>
        </p:nvSpPr>
        <p:spPr bwMode="auto">
          <a:xfrm>
            <a:off x="6962775" y="2917825"/>
            <a:ext cx="15049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DKK1-siRNA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4925" y="370840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B</a:t>
            </a:r>
          </a:p>
        </p:txBody>
      </p:sp>
      <p:graphicFrame>
        <p:nvGraphicFramePr>
          <p:cNvPr id="4098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756920"/>
              </p:ext>
            </p:extLst>
          </p:nvPr>
        </p:nvGraphicFramePr>
        <p:xfrm>
          <a:off x="668338" y="4221163"/>
          <a:ext cx="5210175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Arbeitsblatt" r:id="rId6" imgW="5210175" imgH="1914525" progId="Excel.Sheet.12">
                  <p:embed/>
                </p:oleObj>
              </mc:Choice>
              <mc:Fallback>
                <p:oleObj name="Arbeitsblatt" r:id="rId6" imgW="5210175" imgH="191452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338" y="4221163"/>
                        <a:ext cx="5210175" cy="191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Text Box 8"/>
          <p:cNvSpPr txBox="1">
            <a:spLocks noChangeArrowheads="1"/>
          </p:cNvSpPr>
          <p:nvPr/>
        </p:nvSpPr>
        <p:spPr bwMode="auto">
          <a:xfrm>
            <a:off x="7380288" y="34925"/>
            <a:ext cx="1749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Suppl. Figure </a:t>
            </a:r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6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22" y="3212976"/>
            <a:ext cx="3779838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7380288" y="34925"/>
            <a:ext cx="1749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Suppl. Figure 4</a:t>
            </a:r>
          </a:p>
        </p:txBody>
      </p:sp>
      <p:sp>
        <p:nvSpPr>
          <p:cNvPr id="3" name="Rechteck 2"/>
          <p:cNvSpPr/>
          <p:nvPr/>
        </p:nvSpPr>
        <p:spPr>
          <a:xfrm>
            <a:off x="1115616" y="6093296"/>
            <a:ext cx="277955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171910" y="6138008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0</a:t>
            </a:r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2396743" y="613404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6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590923" y="609992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12</a:t>
            </a:r>
            <a:endParaRPr lang="de-DE" sz="1600" dirty="0"/>
          </a:p>
        </p:txBody>
      </p:sp>
      <p:sp>
        <p:nvSpPr>
          <p:cNvPr id="7" name="Textfeld 6"/>
          <p:cNvSpPr txBox="1"/>
          <p:nvPr/>
        </p:nvSpPr>
        <p:spPr>
          <a:xfrm>
            <a:off x="2170752" y="6458747"/>
            <a:ext cx="740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months</a:t>
            </a:r>
            <a:endParaRPr lang="de-DE" sz="14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32" y="3212976"/>
            <a:ext cx="39243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hteck 17"/>
          <p:cNvSpPr/>
          <p:nvPr/>
        </p:nvSpPr>
        <p:spPr>
          <a:xfrm>
            <a:off x="5320836" y="6140148"/>
            <a:ext cx="277955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5276366" y="618486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0</a:t>
            </a:r>
            <a:endParaRPr lang="de-DE" sz="1600" dirty="0"/>
          </a:p>
        </p:txBody>
      </p:sp>
      <p:sp>
        <p:nvSpPr>
          <p:cNvPr id="20" name="Textfeld 19"/>
          <p:cNvSpPr txBox="1"/>
          <p:nvPr/>
        </p:nvSpPr>
        <p:spPr>
          <a:xfrm>
            <a:off x="6587394" y="6180894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6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7851352" y="614677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12</a:t>
            </a:r>
            <a:endParaRPr lang="de-DE" sz="1600" dirty="0"/>
          </a:p>
        </p:txBody>
      </p:sp>
      <p:sp>
        <p:nvSpPr>
          <p:cNvPr id="22" name="Textfeld 21"/>
          <p:cNvSpPr txBox="1"/>
          <p:nvPr/>
        </p:nvSpPr>
        <p:spPr>
          <a:xfrm>
            <a:off x="6423444" y="6505599"/>
            <a:ext cx="740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months</a:t>
            </a:r>
            <a:endParaRPr lang="de-DE" sz="1400" dirty="0"/>
          </a:p>
        </p:txBody>
      </p:sp>
      <p:sp>
        <p:nvSpPr>
          <p:cNvPr id="25" name="Textfeld 24"/>
          <p:cNvSpPr txBox="1"/>
          <p:nvPr/>
        </p:nvSpPr>
        <p:spPr>
          <a:xfrm>
            <a:off x="2843808" y="3276273"/>
            <a:ext cx="1074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--- ZOL</a:t>
            </a:r>
            <a:br>
              <a:rPr lang="de-DE" sz="1600" dirty="0" smtClean="0"/>
            </a:br>
            <a:r>
              <a:rPr lang="de-DE" sz="1600" dirty="0" smtClean="0"/>
              <a:t>     </a:t>
            </a:r>
            <a:r>
              <a:rPr lang="de-DE" sz="1600" dirty="0" err="1" smtClean="0"/>
              <a:t>placebo</a:t>
            </a:r>
            <a:endParaRPr lang="de-DE" sz="1600" dirty="0"/>
          </a:p>
        </p:txBody>
      </p:sp>
      <p:cxnSp>
        <p:nvCxnSpPr>
          <p:cNvPr id="26" name="Gerade Verbindung 25"/>
          <p:cNvCxnSpPr/>
          <p:nvPr/>
        </p:nvCxnSpPr>
        <p:spPr>
          <a:xfrm>
            <a:off x="2944572" y="3708321"/>
            <a:ext cx="1348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4925" y="2915096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B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5496" y="179348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A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540850"/>
              </p:ext>
            </p:extLst>
          </p:nvPr>
        </p:nvGraphicFramePr>
        <p:xfrm>
          <a:off x="764810" y="692696"/>
          <a:ext cx="4629150" cy="153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Arbeitsblatt" r:id="rId5" imgW="4629150" imgH="1533525" progId="Excel.Sheet.12">
                  <p:embed/>
                </p:oleObj>
              </mc:Choice>
              <mc:Fallback>
                <p:oleObj name="Arbeitsblatt" r:id="rId5" imgW="4629150" imgH="1533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4810" y="692696"/>
                        <a:ext cx="4629150" cy="153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378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Bildschirmpräsentation (4:3)</PresentationFormat>
  <Paragraphs>31</Paragraphs>
  <Slides>4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Larissa</vt:lpstr>
      <vt:lpstr>Prism Project</vt:lpstr>
      <vt:lpstr>Microsoft Excel-Arbeitsblatt</vt:lpstr>
      <vt:lpstr>PowerPoint-Präsentation</vt:lpstr>
      <vt:lpstr>PowerPoint-Präsentation</vt:lpstr>
      <vt:lpstr>PowerPoint-Präsentation</vt:lpstr>
      <vt:lpstr>PowerPoint-Präsentation</vt:lpstr>
    </vt:vector>
  </TitlesOfParts>
  <Company>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Tilman Rachner</dc:creator>
  <cp:lastModifiedBy>Tilman Rachner</cp:lastModifiedBy>
  <cp:revision>7</cp:revision>
  <dcterms:created xsi:type="dcterms:W3CDTF">2013-05-08T16:53:27Z</dcterms:created>
  <dcterms:modified xsi:type="dcterms:W3CDTF">2013-11-14T13:37:40Z</dcterms:modified>
</cp:coreProperties>
</file>