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42" d="100"/>
          <a:sy n="142" d="100"/>
        </p:scale>
        <p:origin x="-58" y="2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eilang\My%20Documents\PAR2%20stuff\RA-PAR2\Copy%20of%20RASF+DF-growth-19-1-2012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eilang\My%20Documents\PAR2%20stuff\RA-PAR2\RASF-EPCR\Copy%20of%20Burd%20Assay-RASF-8-10-2013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Sheet1!$AC$75:$AE$75</c:f>
                <c:numCache>
                  <c:formatCode>General</c:formatCode>
                  <c:ptCount val="3"/>
                  <c:pt idx="1">
                    <c:v>12.452</c:v>
                  </c:pt>
                  <c:pt idx="2">
                    <c:v>13.4573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Sheet1!$AC$73:$AE$73</c:f>
              <c:strCache>
                <c:ptCount val="3"/>
                <c:pt idx="0">
                  <c:v>Control</c:v>
                </c:pt>
                <c:pt idx="1">
                  <c:v>A1</c:v>
                </c:pt>
                <c:pt idx="2">
                  <c:v>A10</c:v>
                </c:pt>
              </c:strCache>
            </c:strRef>
          </c:cat>
          <c:val>
            <c:numRef>
              <c:f>Sheet1!$AC$74:$AE$74</c:f>
              <c:numCache>
                <c:formatCode>General</c:formatCode>
                <c:ptCount val="3"/>
                <c:pt idx="0">
                  <c:v>100</c:v>
                </c:pt>
                <c:pt idx="1">
                  <c:v>102.56611243072</c:v>
                </c:pt>
                <c:pt idx="2">
                  <c:v>95.922406967537597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640448"/>
        <c:axId val="37663104"/>
      </c:barChart>
      <c:catAx>
        <c:axId val="37640448"/>
        <c:scaling>
          <c:orientation val="minMax"/>
        </c:scaling>
        <c:delete val="1"/>
        <c:axPos val="b"/>
        <c:majorTickMark val="out"/>
        <c:minorTickMark val="none"/>
        <c:tickLblPos val="none"/>
        <c:crossAx val="37663104"/>
        <c:crosses val="autoZero"/>
        <c:auto val="1"/>
        <c:lblAlgn val="ctr"/>
        <c:lblOffset val="100"/>
        <c:noMultiLvlLbl val="0"/>
      </c:catAx>
      <c:valAx>
        <c:axId val="37663104"/>
        <c:scaling>
          <c:orientation val="minMax"/>
          <c:max val="120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37640448"/>
        <c:crosses val="autoZero"/>
        <c:crossBetween val="between"/>
        <c:majorUnit val="30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063108098657736"/>
          <c:y val="3.5755306478716983E-2"/>
          <c:w val="0.73008094838715754"/>
          <c:h val="0.8170794381087562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Sheet1!$O$46:$P$46</c:f>
                <c:numCache>
                  <c:formatCode>General</c:formatCode>
                  <c:ptCount val="2"/>
                  <c:pt idx="1">
                    <c:v>12.563000000000001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Sheet1!$O$44:$P$44</c:f>
              <c:strCache>
                <c:ptCount val="2"/>
                <c:pt idx="0">
                  <c:v>ConsiRNA</c:v>
                </c:pt>
                <c:pt idx="1">
                  <c:v>PCsiRNA</c:v>
                </c:pt>
              </c:strCache>
            </c:strRef>
          </c:cat>
          <c:val>
            <c:numRef>
              <c:f>Sheet1!$O$45:$P$45</c:f>
              <c:numCache>
                <c:formatCode>General</c:formatCode>
                <c:ptCount val="2"/>
                <c:pt idx="0">
                  <c:v>100</c:v>
                </c:pt>
                <c:pt idx="1">
                  <c:v>92.456199999999995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983168"/>
        <c:axId val="124984704"/>
      </c:barChart>
      <c:catAx>
        <c:axId val="124983168"/>
        <c:scaling>
          <c:orientation val="minMax"/>
        </c:scaling>
        <c:delete val="1"/>
        <c:axPos val="b"/>
        <c:majorTickMark val="out"/>
        <c:minorTickMark val="none"/>
        <c:tickLblPos val="none"/>
        <c:crossAx val="124984704"/>
        <c:crosses val="autoZero"/>
        <c:auto val="1"/>
        <c:lblAlgn val="ctr"/>
        <c:lblOffset val="100"/>
        <c:noMultiLvlLbl val="0"/>
      </c:catAx>
      <c:valAx>
        <c:axId val="124984704"/>
        <c:scaling>
          <c:orientation val="minMax"/>
          <c:max val="120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24983168"/>
        <c:crosses val="autoZero"/>
        <c:crossBetween val="between"/>
        <c:majorUnit val="30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93E9E-1889-4FA4-AFED-7C04F5C8AB72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2A861-217E-48FC-9F2C-9E6EFAF1EB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95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2A861-217E-48FC-9F2C-9E6EFAF1EBED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B4D8F-1B0A-4D96-979E-C24DDA8B3D51}" type="datetimeFigureOut">
              <a:rPr lang="en-US" smtClean="0"/>
              <a:t>1/16/2014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0F661-FAC8-4EBF-9F27-BE56E518F64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98072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E:\meilang's documents\PAR2 stuff\RA-PAR2\RASF-EPCR\ML\RGBPC-3"/>
          <p:cNvPicPr>
            <a:picLocks noChangeAspect="1" noChangeArrowheads="1"/>
          </p:cNvPicPr>
          <p:nvPr/>
        </p:nvPicPr>
        <p:blipFill>
          <a:blip r:embed="rId3" cstate="print"/>
          <a:srcRect l="38620" t="30933" r="35222" b="36501"/>
          <a:stretch>
            <a:fillRect/>
          </a:stretch>
        </p:blipFill>
        <p:spPr bwMode="auto">
          <a:xfrm>
            <a:off x="862294" y="1323084"/>
            <a:ext cx="1998617" cy="224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2230209" y="3475734"/>
            <a:ext cx="5220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/>
          <p:nvPr/>
        </p:nvGraphicFramePr>
        <p:xfrm>
          <a:off x="5652120" y="1196752"/>
          <a:ext cx="2448272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3275856" y="1268760"/>
          <a:ext cx="2160240" cy="2451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3"/>
          <p:cNvSpPr txBox="1">
            <a:spLocks noChangeArrowheads="1"/>
          </p:cNvSpPr>
          <p:nvPr/>
        </p:nvSpPr>
        <p:spPr bwMode="auto">
          <a:xfrm rot="16200000">
            <a:off x="2071290" y="2021335"/>
            <a:ext cx="2389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Cell viability (% Control)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 rot="16200000">
            <a:off x="4447554" y="2008410"/>
            <a:ext cx="2389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Cell viability (% Control)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31840" y="93020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6136" y="93020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36"/>
          <p:cNvSpPr txBox="1">
            <a:spLocks noChangeArrowheads="1"/>
          </p:cNvSpPr>
          <p:nvPr/>
        </p:nvSpPr>
        <p:spPr bwMode="auto">
          <a:xfrm>
            <a:off x="3059832" y="3409255"/>
            <a:ext cx="23762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siRNA   Control        PC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36"/>
          <p:cNvSpPr txBox="1">
            <a:spLocks noChangeArrowheads="1"/>
          </p:cNvSpPr>
          <p:nvPr/>
        </p:nvSpPr>
        <p:spPr bwMode="auto">
          <a:xfrm>
            <a:off x="5796136" y="3409836"/>
            <a:ext cx="24482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APC   0          1          10 µg/ml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9552" y="4437112"/>
            <a:ext cx="770485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A)  PC/APC expression in RASF detected by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immunofluorescent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staining. Scale bar: 20 µm. Nuclei were counterstained with DAPI (blue). RASF viability after PC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transfection (B)  or treated with recombinant APC (C) for 72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hrs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detected by MTT assay and confirmed by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trypan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blue exclusion assay. Data on graphs are expressed as percentages of control and shown as mean ± SD (n=3).  There were no statistical differences.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107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Meilang</dc:creator>
  <cp:lastModifiedBy>Administrator</cp:lastModifiedBy>
  <cp:revision>5</cp:revision>
  <dcterms:created xsi:type="dcterms:W3CDTF">2013-10-08T22:41:07Z</dcterms:created>
  <dcterms:modified xsi:type="dcterms:W3CDTF">2014-01-15T22:56:39Z</dcterms:modified>
</cp:coreProperties>
</file>