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42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</c:spPr>
          <c:invertIfNegative val="0"/>
          <c:cat>
            <c:strRef>
              <c:f>Foglio1!$A$3:$A$4</c:f>
              <c:strCache>
                <c:ptCount val="2"/>
                <c:pt idx="0">
                  <c:v>DM2</c:v>
                </c:pt>
                <c:pt idx="1">
                  <c:v>CTR</c:v>
                </c:pt>
              </c:strCache>
            </c:strRef>
          </c:cat>
          <c:val>
            <c:numRef>
              <c:f>Foglio1!$B$3:$B$4</c:f>
              <c:numCache>
                <c:formatCode>General</c:formatCode>
                <c:ptCount val="2"/>
                <c:pt idx="0">
                  <c:v>0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090752"/>
        <c:axId val="147436608"/>
      </c:barChart>
      <c:catAx>
        <c:axId val="1580907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it-IT"/>
          </a:p>
        </c:txPr>
        <c:crossAx val="147436608"/>
        <c:crossesAt val="0"/>
        <c:auto val="1"/>
        <c:lblAlgn val="ctr"/>
        <c:lblOffset val="100"/>
        <c:noMultiLvlLbl val="0"/>
      </c:catAx>
      <c:valAx>
        <c:axId val="147436608"/>
        <c:scaling>
          <c:orientation val="minMax"/>
          <c:max val="4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 sz="2800" b="1">
                <a:latin typeface="Arial" pitchFamily="34" charset="0"/>
                <a:cs typeface="Arial" pitchFamily="34" charset="0"/>
              </a:defRPr>
            </a:pPr>
            <a:endParaRPr lang="it-IT"/>
          </a:p>
        </c:txPr>
        <c:crossAx val="158090752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0.78616</cdr:x>
      <cdr:y>0.43815</cdr:y>
    </cdr:from>
    <cdr:to>
      <cdr:x>0.80832</cdr:x>
      <cdr:y>0.62914</cdr:y>
    </cdr:to>
    <cdr:sp macro="" textlink="">
      <cdr:nvSpPr>
        <cdr:cNvPr id="2" name="Rettangolo 1"/>
        <cdr:cNvSpPr/>
      </cdr:nvSpPr>
      <cdr:spPr>
        <a:xfrm xmlns:a="http://schemas.openxmlformats.org/drawingml/2006/main" rot="10800000" flipH="1" flipV="1">
          <a:off x="2285992" y="1442530"/>
          <a:ext cx="64437" cy="62880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0.62893</cdr:x>
      <cdr:y>0.48604</cdr:y>
    </cdr:from>
    <cdr:to>
      <cdr:x>0.94339</cdr:x>
      <cdr:y>0.58183</cdr:y>
    </cdr:to>
    <cdr:sp macro="" textlink="">
      <cdr:nvSpPr>
        <cdr:cNvPr id="3" name="Rettangolo 2"/>
        <cdr:cNvSpPr/>
      </cdr:nvSpPr>
      <cdr:spPr>
        <a:xfrm xmlns:a="http://schemas.openxmlformats.org/drawingml/2006/main">
          <a:off x="1828800" y="1600200"/>
          <a:ext cx="914384" cy="31537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0.44549</cdr:x>
      <cdr:y>0.17369</cdr:y>
    </cdr:from>
    <cdr:to>
      <cdr:x>0.46765</cdr:x>
      <cdr:y>0.36469</cdr:y>
    </cdr:to>
    <cdr:sp macro="" textlink="">
      <cdr:nvSpPr>
        <cdr:cNvPr id="4" name="Rettangolo 3"/>
        <cdr:cNvSpPr/>
      </cdr:nvSpPr>
      <cdr:spPr>
        <a:xfrm xmlns:a="http://schemas.openxmlformats.org/drawingml/2006/main" rot="10800000" flipH="1" flipV="1">
          <a:off x="1295392" y="571835"/>
          <a:ext cx="64437" cy="62883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0.28826</cdr:x>
      <cdr:y>0.23145</cdr:y>
    </cdr:from>
    <cdr:to>
      <cdr:x>0.60272</cdr:x>
      <cdr:y>0.31737</cdr:y>
    </cdr:to>
    <cdr:sp macro="" textlink="">
      <cdr:nvSpPr>
        <cdr:cNvPr id="5" name="Rettangolo 4"/>
        <cdr:cNvSpPr/>
      </cdr:nvSpPr>
      <cdr:spPr>
        <a:xfrm xmlns:a="http://schemas.openxmlformats.org/drawingml/2006/main">
          <a:off x="838200" y="762000"/>
          <a:ext cx="914384" cy="28287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0.28826</cdr:x>
      <cdr:y>0.06943</cdr:y>
    </cdr:from>
    <cdr:to>
      <cdr:x>0.61578</cdr:x>
      <cdr:y>0.21025</cdr:y>
    </cdr:to>
    <cdr:sp macro="" textlink="">
      <cdr:nvSpPr>
        <cdr:cNvPr id="6" name="CasellaDiTesto 1"/>
        <cdr:cNvSpPr txBox="1"/>
      </cdr:nvSpPr>
      <cdr:spPr>
        <a:xfrm xmlns:a="http://schemas.openxmlformats.org/drawingml/2006/main">
          <a:off x="838200" y="228600"/>
          <a:ext cx="952360" cy="4636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2400" b="1" dirty="0" smtClean="0">
              <a:latin typeface="Arial" pitchFamily="34" charset="0"/>
              <a:cs typeface="Arial" pitchFamily="34" charset="0"/>
            </a:rPr>
            <a:t>***</a:t>
          </a:r>
          <a:endParaRPr lang="it-IT" sz="24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693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6070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3526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66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2935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24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4644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3808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427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713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750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82442-68AD-48AB-AE66-7AA835D5B0FB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C65BF-8D86-4C5A-9D5C-5ECB1221CF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393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7696200" y="6629400"/>
            <a:ext cx="1392133" cy="277611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r"/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it-IT" sz="1400" b="1" dirty="0" smtClean="0">
                <a:latin typeface="Arial" pitchFamily="34" charset="0"/>
                <a:cs typeface="Arial" pitchFamily="34" charset="0"/>
              </a:rPr>
              <a:t> S2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296400" cy="344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700260"/>
              </p:ext>
            </p:extLst>
          </p:nvPr>
        </p:nvGraphicFramePr>
        <p:xfrm>
          <a:off x="914400" y="3352800"/>
          <a:ext cx="2907792" cy="3292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 rot="16200000">
            <a:off x="-894973" y="4667627"/>
            <a:ext cx="3124202" cy="646943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sz="1900" b="1" dirty="0" smtClean="0">
                <a:latin typeface="Arial" pitchFamily="34" charset="0"/>
                <a:cs typeface="Arial" pitchFamily="34" charset="0"/>
              </a:rPr>
              <a:t>EXON GENE LEVEL- </a:t>
            </a:r>
          </a:p>
          <a:p>
            <a:pPr algn="ctr"/>
            <a:r>
              <a:rPr lang="it-IT" sz="1900" b="1" dirty="0" smtClean="0">
                <a:latin typeface="Arial" pitchFamily="34" charset="0"/>
                <a:cs typeface="Arial" pitchFamily="34" charset="0"/>
              </a:rPr>
              <a:t>NORMALIZED INTENSITY</a:t>
            </a:r>
            <a:endParaRPr lang="it-IT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00200" y="6366434"/>
            <a:ext cx="1011274" cy="339166"/>
          </a:xfrm>
          <a:prstGeom prst="rect">
            <a:avLst/>
          </a:prstGeom>
          <a:noFill/>
          <a:ln>
            <a:noFill/>
          </a:ln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b="1" dirty="0" smtClean="0">
                <a:latin typeface="Arial" pitchFamily="34" charset="0"/>
                <a:cs typeface="Arial" pitchFamily="34" charset="0"/>
              </a:rPr>
              <a:t>DM2</a:t>
            </a: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687674" y="6366434"/>
            <a:ext cx="1011274" cy="339166"/>
          </a:xfrm>
          <a:prstGeom prst="rect">
            <a:avLst/>
          </a:prstGeom>
          <a:noFill/>
          <a:ln>
            <a:noFill/>
          </a:ln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b="1" dirty="0" smtClean="0">
                <a:latin typeface="Arial" pitchFamily="34" charset="0"/>
                <a:cs typeface="Arial" pitchFamily="34" charset="0"/>
              </a:rPr>
              <a:t>CTR</a:t>
            </a: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asellaDiTesto 5"/>
          <p:cNvSpPr txBox="1"/>
          <p:nvPr/>
        </p:nvSpPr>
        <p:spPr>
          <a:xfrm>
            <a:off x="3048000" y="3352800"/>
            <a:ext cx="1110108" cy="382766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SI </a:t>
            </a:r>
            <a:r>
              <a:rPr lang="it-IT" sz="2000" b="1" dirty="0" smtClean="0">
                <a:latin typeface="Arial" pitchFamily="34" charset="0"/>
                <a:cs typeface="Arial" pitchFamily="34" charset="0"/>
              </a:rPr>
              <a:t>0.9</a:t>
            </a:r>
            <a:endParaRPr lang="it-IT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-50866" y="37852"/>
            <a:ext cx="642512" cy="477666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sz="27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-50866" y="3200400"/>
            <a:ext cx="642512" cy="477666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sz="27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6453827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Policlinico San Donato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Perfetti</dc:creator>
  <cp:lastModifiedBy>Alessandra Perfetti</cp:lastModifiedBy>
  <cp:revision>1</cp:revision>
  <dcterms:created xsi:type="dcterms:W3CDTF">2014-03-17T11:26:30Z</dcterms:created>
  <dcterms:modified xsi:type="dcterms:W3CDTF">2014-03-17T11:26:49Z</dcterms:modified>
</cp:coreProperties>
</file>