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242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artel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</c:spPr>
          <c:invertIfNegative val="0"/>
          <c:cat>
            <c:strRef>
              <c:f>Foglio1!$B$3:$B$4</c:f>
              <c:strCache>
                <c:ptCount val="2"/>
                <c:pt idx="0">
                  <c:v>DM2</c:v>
                </c:pt>
                <c:pt idx="1">
                  <c:v>CTR</c:v>
                </c:pt>
              </c:strCache>
            </c:strRef>
          </c:cat>
          <c:val>
            <c:numRef>
              <c:f>Foglio1!$C$3:$C$4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041792"/>
        <c:axId val="147433152"/>
      </c:barChart>
      <c:catAx>
        <c:axId val="14704179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t-IT"/>
          </a:p>
        </c:txPr>
        <c:crossAx val="147433152"/>
        <c:crossesAt val="0"/>
        <c:auto val="1"/>
        <c:lblAlgn val="ctr"/>
        <c:lblOffset val="100"/>
        <c:noMultiLvlLbl val="0"/>
      </c:catAx>
      <c:valAx>
        <c:axId val="147433152"/>
        <c:scaling>
          <c:orientation val="minMax"/>
          <c:max val="4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 sz="2800" b="1">
                <a:latin typeface="Arial" pitchFamily="34" charset="0"/>
                <a:cs typeface="Arial" pitchFamily="34" charset="0"/>
              </a:defRPr>
            </a:pPr>
            <a:endParaRPr lang="it-IT"/>
          </a:p>
        </c:txPr>
        <c:crossAx val="147041792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0.79237</cdr:x>
      <cdr:y>0.49275</cdr:y>
    </cdr:from>
    <cdr:to>
      <cdr:x>0.81405</cdr:x>
      <cdr:y>0.66614</cdr:y>
    </cdr:to>
    <cdr:sp macro="" textlink="">
      <cdr:nvSpPr>
        <cdr:cNvPr id="2" name="Rettangolo 1"/>
        <cdr:cNvSpPr/>
      </cdr:nvSpPr>
      <cdr:spPr>
        <a:xfrm xmlns:a="http://schemas.openxmlformats.org/drawingml/2006/main" rot="10800000" flipH="1" flipV="1">
          <a:off x="2354760" y="1727200"/>
          <a:ext cx="64437" cy="6077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0.63852</cdr:x>
      <cdr:y>0.53623</cdr:y>
    </cdr:from>
    <cdr:to>
      <cdr:x>0.94621</cdr:x>
      <cdr:y>0.62319</cdr:y>
    </cdr:to>
    <cdr:sp macro="" textlink="">
      <cdr:nvSpPr>
        <cdr:cNvPr id="3" name="Rettangolo 2"/>
        <cdr:cNvSpPr/>
      </cdr:nvSpPr>
      <cdr:spPr>
        <a:xfrm xmlns:a="http://schemas.openxmlformats.org/drawingml/2006/main">
          <a:off x="1897568" y="1879592"/>
          <a:ext cx="914384" cy="30481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0.38461</cdr:x>
      <cdr:y>0.29539</cdr:y>
    </cdr:from>
    <cdr:to>
      <cdr:x>0.4063</cdr:x>
      <cdr:y>0.46878</cdr:y>
    </cdr:to>
    <cdr:sp macro="" textlink="">
      <cdr:nvSpPr>
        <cdr:cNvPr id="4" name="Rettangolo 3"/>
        <cdr:cNvSpPr/>
      </cdr:nvSpPr>
      <cdr:spPr>
        <a:xfrm xmlns:a="http://schemas.openxmlformats.org/drawingml/2006/main" rot="10800000" flipH="1" flipV="1">
          <a:off x="1142992" y="1035397"/>
          <a:ext cx="64437" cy="60778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0.23077</cdr:x>
      <cdr:y>0.34783</cdr:y>
    </cdr:from>
    <cdr:to>
      <cdr:x>0.53846</cdr:x>
      <cdr:y>0.42583</cdr:y>
    </cdr:to>
    <cdr:sp macro="" textlink="">
      <cdr:nvSpPr>
        <cdr:cNvPr id="5" name="Rettangolo 4"/>
        <cdr:cNvSpPr/>
      </cdr:nvSpPr>
      <cdr:spPr>
        <a:xfrm xmlns:a="http://schemas.openxmlformats.org/drawingml/2006/main">
          <a:off x="685800" y="1219196"/>
          <a:ext cx="914384" cy="27340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0.23077</cdr:x>
      <cdr:y>0.18741</cdr:y>
    </cdr:from>
    <cdr:to>
      <cdr:x>0.55123</cdr:x>
      <cdr:y>0.31525</cdr:y>
    </cdr:to>
    <cdr:sp macro="" textlink="">
      <cdr:nvSpPr>
        <cdr:cNvPr id="6" name="CasellaDiTesto 1"/>
        <cdr:cNvSpPr txBox="1"/>
      </cdr:nvSpPr>
      <cdr:spPr>
        <a:xfrm xmlns:a="http://schemas.openxmlformats.org/drawingml/2006/main">
          <a:off x="685800" y="656893"/>
          <a:ext cx="952343" cy="44810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2400" b="1" dirty="0" smtClean="0">
              <a:latin typeface="Arial" pitchFamily="34" charset="0"/>
              <a:cs typeface="Arial" pitchFamily="34" charset="0"/>
            </a:rPr>
            <a:t>****</a:t>
          </a:r>
          <a:endParaRPr lang="it-IT" sz="2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2902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8163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30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603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9450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5060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017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29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092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888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661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3D61F-35CA-42AA-98B3-19927B53064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0CA5C-4575-487C-A35D-65DC21D52B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66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96400" cy="374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-50866" y="37852"/>
            <a:ext cx="642512" cy="477666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27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pSp>
        <p:nvGrpSpPr>
          <p:cNvPr id="6" name="Gruppo 2"/>
          <p:cNvGrpSpPr/>
          <p:nvPr/>
        </p:nvGrpSpPr>
        <p:grpSpPr>
          <a:xfrm>
            <a:off x="-76200" y="3076907"/>
            <a:ext cx="4114800" cy="3567882"/>
            <a:chOff x="0" y="3124204"/>
            <a:chExt cx="4114800" cy="3567882"/>
          </a:xfrm>
        </p:grpSpPr>
        <p:graphicFrame>
          <p:nvGraphicFramePr>
            <p:cNvPr id="7" name="Grafico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34430780"/>
                </p:ext>
              </p:extLst>
            </p:nvPr>
          </p:nvGraphicFramePr>
          <p:xfrm>
            <a:off x="1143000" y="3124204"/>
            <a:ext cx="2971800" cy="35051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CasellaDiTesto 7"/>
            <p:cNvSpPr txBox="1"/>
            <p:nvPr/>
          </p:nvSpPr>
          <p:spPr>
            <a:xfrm>
              <a:off x="1773274" y="6337531"/>
              <a:ext cx="1011274" cy="3545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DM2</a:t>
              </a:r>
              <a:endParaRPr lang="it-IT" sz="1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2971800" y="6337531"/>
              <a:ext cx="1011274" cy="3545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CTR</a:t>
              </a:r>
              <a:endParaRPr lang="it-IT" sz="1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 rot="16200000">
              <a:off x="-952500" y="4515230"/>
              <a:ext cx="3276604" cy="646943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GENE LEVEL-</a:t>
              </a:r>
            </a:p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NORMALIZED INTENSITY</a:t>
              </a:r>
              <a:endParaRPr lang="it-IT" sz="1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0" y="3227231"/>
              <a:ext cx="642512" cy="477666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27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  <p:sp>
        <p:nvSpPr>
          <p:cNvPr id="12" name="CasellaDiTesto 11"/>
          <p:cNvSpPr txBox="1"/>
          <p:nvPr/>
        </p:nvSpPr>
        <p:spPr>
          <a:xfrm>
            <a:off x="7751867" y="6611167"/>
            <a:ext cx="1392133" cy="277611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S4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asellaDiTesto 5"/>
          <p:cNvSpPr txBox="1"/>
          <p:nvPr/>
        </p:nvSpPr>
        <p:spPr>
          <a:xfrm>
            <a:off x="2971800" y="3303050"/>
            <a:ext cx="1110116" cy="354550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sz="1900" b="1" dirty="0">
                <a:latin typeface="Arial" pitchFamily="34" charset="0"/>
                <a:cs typeface="Arial" pitchFamily="34" charset="0"/>
              </a:rPr>
              <a:t>SI </a:t>
            </a:r>
            <a:r>
              <a:rPr lang="it-IT" sz="1900" b="1" dirty="0" smtClean="0">
                <a:latin typeface="Arial" pitchFamily="34" charset="0"/>
                <a:cs typeface="Arial" pitchFamily="34" charset="0"/>
              </a:rPr>
              <a:t>1.0</a:t>
            </a:r>
            <a:endParaRPr lang="it-IT" sz="19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4434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2014-03-17T11:27:30Z</dcterms:created>
  <dcterms:modified xsi:type="dcterms:W3CDTF">2014-03-17T11:27:43Z</dcterms:modified>
</cp:coreProperties>
</file>