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1242" y="-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7CF5-3847-4E63-9540-D977B1578CC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875C1-2634-4705-AA9C-A624DF330B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3205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7CF5-3847-4E63-9540-D977B1578CC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875C1-2634-4705-AA9C-A624DF330B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7236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7CF5-3847-4E63-9540-D977B1578CC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875C1-2634-4705-AA9C-A624DF330B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497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7CF5-3847-4E63-9540-D977B1578CC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875C1-2634-4705-AA9C-A624DF330B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3454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7CF5-3847-4E63-9540-D977B1578CC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875C1-2634-4705-AA9C-A624DF330B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1365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7CF5-3847-4E63-9540-D977B1578CC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875C1-2634-4705-AA9C-A624DF330B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9452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7CF5-3847-4E63-9540-D977B1578CC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875C1-2634-4705-AA9C-A624DF330B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0071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7CF5-3847-4E63-9540-D977B1578CC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875C1-2634-4705-AA9C-A624DF330B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459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7CF5-3847-4E63-9540-D977B1578CC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875C1-2634-4705-AA9C-A624DF330B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8558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7CF5-3847-4E63-9540-D977B1578CC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875C1-2634-4705-AA9C-A624DF330B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1332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7CF5-3847-4E63-9540-D977B1578CC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875C1-2634-4705-AA9C-A624DF330B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1933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97CF5-3847-4E63-9540-D977B1578CCC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875C1-2634-4705-AA9C-A624DF330BA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2450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55758" y="2"/>
            <a:ext cx="8525102" cy="1293271"/>
          </a:xfrm>
          <a:prstGeom prst="rect">
            <a:avLst/>
          </a:prstGeom>
          <a:noFill/>
        </p:spPr>
        <p:txBody>
          <a:bodyPr wrap="square" lIns="61564" tIns="30782" rIns="61564" bIns="30782" rtlCol="0">
            <a:spAutoFit/>
          </a:bodyPr>
          <a:lstStyle/>
          <a:p>
            <a:pPr algn="ctr"/>
            <a:r>
              <a:rPr lang="it-IT" sz="4000" b="1" dirty="0" smtClean="0">
                <a:latin typeface="Arial" pitchFamily="34" charset="0"/>
                <a:cs typeface="Arial" pitchFamily="34" charset="0"/>
              </a:rPr>
              <a:t>DIRECT INTERACTIONS NETWORK</a:t>
            </a:r>
            <a:endParaRPr lang="it-IT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7721580" y="6629400"/>
            <a:ext cx="1415143" cy="280077"/>
          </a:xfrm>
          <a:prstGeom prst="rect">
            <a:avLst/>
          </a:prstGeom>
          <a:noFill/>
        </p:spPr>
        <p:txBody>
          <a:bodyPr wrap="square" lIns="64008" tIns="32004" rIns="64008" bIns="32004" rtlCol="0">
            <a:spAutoFit/>
          </a:bodyPr>
          <a:lstStyle/>
          <a:p>
            <a:pPr algn="r"/>
            <a:r>
              <a:rPr lang="it-IT" sz="1400" b="1" dirty="0" err="1" smtClean="0">
                <a:latin typeface="Arial" pitchFamily="34" charset="0"/>
                <a:cs typeface="Arial" pitchFamily="34" charset="0"/>
              </a:rPr>
              <a:t>Fig</a:t>
            </a:r>
            <a:r>
              <a:rPr lang="it-IT" sz="1400" b="1" dirty="0" smtClean="0">
                <a:latin typeface="Arial" pitchFamily="34" charset="0"/>
                <a:cs typeface="Arial" pitchFamily="34" charset="0"/>
              </a:rPr>
              <a:t> S6</a:t>
            </a:r>
            <a:endParaRPr lang="it-IT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579" y="1267600"/>
            <a:ext cx="5918843" cy="536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54454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Presentazione su schermo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Company>Policlinico San Donato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Alessandra Perfetti</dc:creator>
  <cp:lastModifiedBy>Alessandra Perfetti</cp:lastModifiedBy>
  <cp:revision>1</cp:revision>
  <dcterms:created xsi:type="dcterms:W3CDTF">2014-03-17T11:28:16Z</dcterms:created>
  <dcterms:modified xsi:type="dcterms:W3CDTF">2014-03-17T11:28:29Z</dcterms:modified>
</cp:coreProperties>
</file>