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79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76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25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001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75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245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135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002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30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43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39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CF81D-11E7-4C3A-9852-A3FB5EA9CE3F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A8EEF-5CA2-4125-B2D0-05C86C5E3F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49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5758" y="2"/>
            <a:ext cx="8525102" cy="677720"/>
          </a:xfrm>
          <a:prstGeom prst="rect">
            <a:avLst/>
          </a:prstGeom>
          <a:noFill/>
        </p:spPr>
        <p:txBody>
          <a:bodyPr wrap="square" lIns="61564" tIns="30782" rIns="61564" bIns="30782" rtlCol="0">
            <a:spAutoFit/>
          </a:bodyPr>
          <a:lstStyle/>
          <a:p>
            <a:pPr algn="ctr"/>
            <a:r>
              <a:rPr lang="it-IT" sz="4000" b="1" dirty="0">
                <a:latin typeface="Arial" pitchFamily="34" charset="0"/>
                <a:cs typeface="Arial" pitchFamily="34" charset="0"/>
              </a:rPr>
              <a:t>DMPK NETWORK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4"/>
          <a:stretch/>
        </p:blipFill>
        <p:spPr>
          <a:xfrm>
            <a:off x="571500" y="676859"/>
            <a:ext cx="8001000" cy="615144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728857" y="6629400"/>
            <a:ext cx="1415143" cy="280077"/>
          </a:xfrm>
          <a:prstGeom prst="rect">
            <a:avLst/>
          </a:prstGeom>
          <a:noFill/>
        </p:spPr>
        <p:txBody>
          <a:bodyPr wrap="square" lIns="64008" tIns="32004" rIns="64008" bIns="32004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S7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37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2014-03-17T11:28:39Z</dcterms:created>
  <dcterms:modified xsi:type="dcterms:W3CDTF">2014-03-17T11:28:52Z</dcterms:modified>
</cp:coreProperties>
</file>