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9654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7997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8705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6669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303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6153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5685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47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5398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3353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375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E6104-7807-4618-B28D-9152D9220A88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736D-A474-4D18-A073-A8BB10E4717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797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55758" y="2"/>
            <a:ext cx="8525102" cy="677720"/>
          </a:xfrm>
          <a:prstGeom prst="rect">
            <a:avLst/>
          </a:prstGeom>
          <a:noFill/>
        </p:spPr>
        <p:txBody>
          <a:bodyPr wrap="square" lIns="61564" tIns="30782" rIns="61564" bIns="30782" rtlCol="0">
            <a:spAutoFit/>
          </a:bodyPr>
          <a:lstStyle/>
          <a:p>
            <a:pPr algn="ctr"/>
            <a:r>
              <a:rPr lang="it-IT" sz="4000" b="1" dirty="0">
                <a:latin typeface="Arial" pitchFamily="34" charset="0"/>
                <a:cs typeface="Arial" pitchFamily="34" charset="0"/>
              </a:rPr>
              <a:t>CDC42BPB NETWORK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7721580" y="6577923"/>
            <a:ext cx="1415143" cy="280077"/>
          </a:xfrm>
          <a:prstGeom prst="rect">
            <a:avLst/>
          </a:prstGeom>
          <a:noFill/>
        </p:spPr>
        <p:txBody>
          <a:bodyPr wrap="square" lIns="64008" tIns="32004" rIns="64008" bIns="32004" rtlCol="0">
            <a:spAutoFit/>
          </a:bodyPr>
          <a:lstStyle/>
          <a:p>
            <a:pPr algn="r"/>
            <a:r>
              <a:rPr lang="it-IT" sz="1400" b="1" dirty="0" err="1" smtClean="0">
                <a:latin typeface="Arial" pitchFamily="34" charset="0"/>
                <a:cs typeface="Arial" pitchFamily="34" charset="0"/>
              </a:rPr>
              <a:t>Fig</a:t>
            </a:r>
            <a:r>
              <a:rPr lang="it-IT" sz="1400" b="1" dirty="0" smtClean="0">
                <a:latin typeface="Arial" pitchFamily="34" charset="0"/>
                <a:cs typeface="Arial" pitchFamily="34" charset="0"/>
              </a:rPr>
              <a:t> S8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879" y="762000"/>
            <a:ext cx="7278242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9110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Presentazione su schermo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Policlinico San Donato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Perfetti</dc:creator>
  <cp:lastModifiedBy>Alessandra Perfetti</cp:lastModifiedBy>
  <cp:revision>1</cp:revision>
  <dcterms:created xsi:type="dcterms:W3CDTF">2014-03-17T11:29:01Z</dcterms:created>
  <dcterms:modified xsi:type="dcterms:W3CDTF">2014-03-17T11:29:14Z</dcterms:modified>
</cp:coreProperties>
</file>