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942" y="-29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679F2-89C4-456C-B8D0-824D20B8E01A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F6624-B588-4D09-B27C-F1A13E9D35A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56574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679F2-89C4-456C-B8D0-824D20B8E01A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F6624-B588-4D09-B27C-F1A13E9D35A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14994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679F2-89C4-456C-B8D0-824D20B8E01A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F6624-B588-4D09-B27C-F1A13E9D35A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5927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679F2-89C4-456C-B8D0-824D20B8E01A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F6624-B588-4D09-B27C-F1A13E9D35A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92929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679F2-89C4-456C-B8D0-824D20B8E01A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F6624-B588-4D09-B27C-F1A13E9D35A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27344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679F2-89C4-456C-B8D0-824D20B8E01A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F6624-B588-4D09-B27C-F1A13E9D35A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43628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679F2-89C4-456C-B8D0-824D20B8E01A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F6624-B588-4D09-B27C-F1A13E9D35A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387222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679F2-89C4-456C-B8D0-824D20B8E01A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F6624-B588-4D09-B27C-F1A13E9D35A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642448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679F2-89C4-456C-B8D0-824D20B8E01A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F6624-B588-4D09-B27C-F1A13E9D35A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30919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679F2-89C4-456C-B8D0-824D20B8E01A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F6624-B588-4D09-B27C-F1A13E9D35A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923192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2679F2-89C4-456C-B8D0-824D20B8E01A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4F6624-B588-4D09-B27C-F1A13E9D35A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375878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2679F2-89C4-456C-B8D0-824D20B8E01A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4F6624-B588-4D09-B27C-F1A13E9D35A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670935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355758" y="2"/>
            <a:ext cx="8525102" cy="677720"/>
          </a:xfrm>
          <a:prstGeom prst="rect">
            <a:avLst/>
          </a:prstGeom>
          <a:noFill/>
        </p:spPr>
        <p:txBody>
          <a:bodyPr wrap="square" lIns="61564" tIns="30782" rIns="61564" bIns="30782" rtlCol="0">
            <a:spAutoFit/>
          </a:bodyPr>
          <a:lstStyle/>
          <a:p>
            <a:pPr algn="ctr"/>
            <a:r>
              <a:rPr lang="it-IT" sz="4000" b="1" dirty="0" smtClean="0">
                <a:latin typeface="Arial" pitchFamily="34" charset="0"/>
                <a:cs typeface="Arial" pitchFamily="34" charset="0"/>
              </a:rPr>
              <a:t>IDH3 </a:t>
            </a:r>
            <a:r>
              <a:rPr lang="it-IT" sz="4000" b="1" dirty="0">
                <a:latin typeface="Arial" pitchFamily="34" charset="0"/>
                <a:cs typeface="Arial" pitchFamily="34" charset="0"/>
              </a:rPr>
              <a:t>NETWORK</a:t>
            </a:r>
          </a:p>
        </p:txBody>
      </p:sp>
      <p:pic>
        <p:nvPicPr>
          <p:cNvPr id="5" name="Immagine 4" descr="IDH3_now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0656" y="838200"/>
            <a:ext cx="5562689" cy="5959858"/>
          </a:xfrm>
          <a:prstGeom prst="rect">
            <a:avLst/>
          </a:prstGeom>
        </p:spPr>
      </p:pic>
      <p:sp>
        <p:nvSpPr>
          <p:cNvPr id="6" name="CasellaDiTesto 5"/>
          <p:cNvSpPr txBox="1"/>
          <p:nvPr/>
        </p:nvSpPr>
        <p:spPr>
          <a:xfrm>
            <a:off x="7721580" y="6629400"/>
            <a:ext cx="1415143" cy="280077"/>
          </a:xfrm>
          <a:prstGeom prst="rect">
            <a:avLst/>
          </a:prstGeom>
          <a:noFill/>
        </p:spPr>
        <p:txBody>
          <a:bodyPr wrap="square" lIns="64008" tIns="32004" rIns="64008" bIns="32004" rtlCol="0">
            <a:spAutoFit/>
          </a:bodyPr>
          <a:lstStyle/>
          <a:p>
            <a:pPr algn="r"/>
            <a:r>
              <a:rPr lang="it-IT" sz="1400" b="1" dirty="0" err="1" smtClean="0">
                <a:latin typeface="Arial" pitchFamily="34" charset="0"/>
                <a:cs typeface="Arial" pitchFamily="34" charset="0"/>
              </a:rPr>
              <a:t>Fig</a:t>
            </a:r>
            <a:r>
              <a:rPr lang="it-IT" sz="1400" b="1" dirty="0" smtClean="0">
                <a:latin typeface="Arial" pitchFamily="34" charset="0"/>
                <a:cs typeface="Arial" pitchFamily="34" charset="0"/>
              </a:rPr>
              <a:t> S9</a:t>
            </a:r>
            <a:endParaRPr lang="it-IT" sz="14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84187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Presentazione su schermo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 di Office</vt:lpstr>
      <vt:lpstr>Presentazione standard di PowerPoint</vt:lpstr>
    </vt:vector>
  </TitlesOfParts>
  <Company>Policlinico San Donato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Alessandra Perfetti</dc:creator>
  <cp:lastModifiedBy>Alessandra Perfetti</cp:lastModifiedBy>
  <cp:revision>1</cp:revision>
  <dcterms:created xsi:type="dcterms:W3CDTF">2014-03-17T11:29:22Z</dcterms:created>
  <dcterms:modified xsi:type="dcterms:W3CDTF">2014-03-17T11:29:34Z</dcterms:modified>
</cp:coreProperties>
</file>