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26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B329E-4DBB-4D13-A897-D8B72DC669E1}" type="datetimeFigureOut">
              <a:rPr lang="en-US" smtClean="0"/>
              <a:pPr/>
              <a:t>8/19/13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B227F-ED19-45CD-8F18-83457D9049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ontent Placeholder 61"/>
          <p:cNvSpPr>
            <a:spLocks noGrp="1"/>
          </p:cNvSpPr>
          <p:nvPr>
            <p:ph idx="1"/>
          </p:nvPr>
        </p:nvSpPr>
        <p:spPr>
          <a:xfrm>
            <a:off x="609600" y="5029200"/>
            <a:ext cx="8229600" cy="14017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600" dirty="0" smtClean="0"/>
              <a:t>Fig. 1.  Schematic </a:t>
            </a:r>
            <a:r>
              <a:rPr lang="en-US" sz="1600" dirty="0" smtClean="0"/>
              <a:t>representations of light micrographs of healthy rat lungs fixed at 7 cmH2O during ascending (left panel) and descending (right panel) airway pressure ramps . Collapsed alveoli are visible as thickened septa (arrows). The dimensions of a CT </a:t>
            </a:r>
            <a:r>
              <a:rPr lang="en-US" sz="1600" dirty="0" err="1" smtClean="0"/>
              <a:t>voxel</a:t>
            </a:r>
            <a:r>
              <a:rPr lang="en-US" sz="1600" dirty="0" smtClean="0"/>
              <a:t> (100 µm wide) are shown for comparison. </a:t>
            </a:r>
          </a:p>
          <a:p>
            <a:pPr marL="0" indent="0">
              <a:buNone/>
            </a:pPr>
            <a:r>
              <a:rPr lang="en-US" sz="1600" dirty="0" smtClean="0"/>
              <a:t>Reprinted from  Respiration Physiology, Volume 15, Gill J, </a:t>
            </a:r>
            <a:r>
              <a:rPr lang="en-US" sz="1600" dirty="0" err="1" smtClean="0"/>
              <a:t>Weibel</a:t>
            </a:r>
            <a:r>
              <a:rPr lang="en-US" sz="1600" dirty="0" smtClean="0"/>
              <a:t> ER, Morphological study of pressure-volume hysteresis in rat lungs fixed by vascular perfusion, </a:t>
            </a:r>
            <a:r>
              <a:rPr lang="en-US" sz="1600" dirty="0" err="1" smtClean="0"/>
              <a:t>pp</a:t>
            </a:r>
            <a:r>
              <a:rPr lang="en-US" sz="1600" dirty="0" smtClean="0"/>
              <a:t> 190-213, 1972, with permission from Elsevier.</a:t>
            </a:r>
            <a:endParaRPr lang="en-US" sz="1600" dirty="0" smtClean="0"/>
          </a:p>
          <a:p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79914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101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UPHS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ceredama</dc:creator>
  <cp:lastModifiedBy>Vicky Farrington-Howrey</cp:lastModifiedBy>
  <cp:revision>4</cp:revision>
  <dcterms:created xsi:type="dcterms:W3CDTF">2013-07-05T21:19:14Z</dcterms:created>
  <dcterms:modified xsi:type="dcterms:W3CDTF">2013-08-19T16:30:14Z</dcterms:modified>
</cp:coreProperties>
</file>