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7561263" cy="10693400"/>
  <p:notesSz cx="6742113" cy="9872663"/>
  <p:defaultTextStyle>
    <a:defPPr>
      <a:defRPr lang="ja-JP"/>
    </a:defPPr>
    <a:lvl1pPr marL="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497845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254" y="63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6D5E8-ADE0-4B21-BAFF-9CB18C28DEF2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39775"/>
            <a:ext cx="26177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AF4ED-FF12-4561-B78E-F8368CB62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32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7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4"/>
            <a:ext cx="5292884" cy="27327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9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7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318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91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1436" y="618831"/>
            <a:ext cx="1275964" cy="131786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548" y="618831"/>
            <a:ext cx="3701869" cy="131786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46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971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1"/>
            <a:ext cx="6427074" cy="2123828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20"/>
            <a:ext cx="6427074" cy="2339181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20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548" y="3604073"/>
            <a:ext cx="2488916" cy="1019338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8485" y="3604073"/>
            <a:ext cx="2488916" cy="1019338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44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393639"/>
            <a:ext cx="3340871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4" y="3391194"/>
            <a:ext cx="3340871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2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794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206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5"/>
            <a:ext cx="2487604" cy="181193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7"/>
            <a:ext cx="4226957" cy="912652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39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2"/>
            <a:ext cx="4536758" cy="125498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613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9569" tIns="49785" rIns="99569" bIns="4978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8"/>
            <a:ext cx="6805137" cy="7057150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9"/>
            <a:ext cx="1764295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940C5-8134-BE4C-9D1D-E72084397986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9"/>
            <a:ext cx="2394400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9"/>
            <a:ext cx="1764295" cy="569325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76683-330C-F74B-85A6-D5F047D50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32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7845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84" indent="-373384" algn="l" defTabSz="497845" rtl="0" eaLnBrk="1" latinLnBrk="0" hangingPunct="1">
        <a:spcBef>
          <a:spcPct val="20000"/>
        </a:spcBef>
        <a:buFont typeface="Arial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998" indent="-311153" algn="l" defTabSz="497845" rtl="0" eaLnBrk="1" latinLnBrk="0" hangingPunct="1">
        <a:spcBef>
          <a:spcPct val="20000"/>
        </a:spcBef>
        <a:buFont typeface="Arial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13" indent="-248923" algn="l" defTabSz="497845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458" indent="-248923" algn="l" defTabSz="497845" rtl="0" eaLnBrk="1" latinLnBrk="0" hangingPunct="1">
        <a:spcBef>
          <a:spcPct val="20000"/>
        </a:spcBef>
        <a:buFont typeface="Arial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0303" indent="-248923" algn="l" defTabSz="497845" rtl="0" eaLnBrk="1" latinLnBrk="0" hangingPunct="1">
        <a:spcBef>
          <a:spcPct val="20000"/>
        </a:spcBef>
        <a:buFont typeface="Arial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497845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497845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364" y="3423283"/>
            <a:ext cx="3200400" cy="259445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327990" y="5720374"/>
            <a:ext cx="1616149" cy="2973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76821" y="3577350"/>
            <a:ext cx="8782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=0.088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8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45258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並河 徹</dc:creator>
  <cp:lastModifiedBy>Cohre4</cp:lastModifiedBy>
  <cp:revision>65</cp:revision>
  <cp:lastPrinted>2013-09-19T02:55:59Z</cp:lastPrinted>
  <dcterms:created xsi:type="dcterms:W3CDTF">2013-08-30T02:03:42Z</dcterms:created>
  <dcterms:modified xsi:type="dcterms:W3CDTF">2014-03-27T07:51:20Z</dcterms:modified>
</cp:coreProperties>
</file>