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6" r:id="rId2"/>
  </p:sldIdLst>
  <p:sldSz cx="9906000" cy="6858000" type="A4"/>
  <p:notesSz cx="6742113" cy="9872663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D2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2446" autoAdjust="0"/>
  </p:normalViewPr>
  <p:slideViewPr>
    <p:cSldViewPr snapToGrid="0" snapToObjects="1">
      <p:cViewPr>
        <p:scale>
          <a:sx n="70" d="100"/>
          <a:sy n="70" d="100"/>
        </p:scale>
        <p:origin x="-1152" y="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B6C86-1680-4544-A814-CEAFE930FAEE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828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C7539-0F4C-474D-9593-6721E6E528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709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C7539-0F4C-474D-9593-6721E6E5283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064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3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022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67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43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87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9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7796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79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70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347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233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79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841530"/>
              </p:ext>
            </p:extLst>
          </p:nvPr>
        </p:nvGraphicFramePr>
        <p:xfrm>
          <a:off x="95535" y="1105275"/>
          <a:ext cx="9810464" cy="4968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38122"/>
                <a:gridCol w="1577943"/>
                <a:gridCol w="2970585"/>
                <a:gridCol w="2920621"/>
                <a:gridCol w="11031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Gene</a:t>
                      </a:r>
                      <a:endParaRPr kumimoji="1" lang="ja-JP" altLang="en-US" sz="1400" dirty="0"/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Accession No.</a:t>
                      </a:r>
                      <a:endParaRPr kumimoji="1" lang="ja-JP" altLang="en-US" sz="1400" dirty="0"/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Forward</a:t>
                      </a:r>
                      <a:endParaRPr kumimoji="1" lang="ja-JP" altLang="en-US" sz="1400" dirty="0"/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Reverse</a:t>
                      </a:r>
                      <a:endParaRPr kumimoji="1" lang="ja-JP" altLang="en-US" sz="1400" dirty="0"/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Product</a:t>
                      </a:r>
                      <a:r>
                        <a:rPr kumimoji="1" lang="en-US" altLang="ja-JP" sz="1400" baseline="0" dirty="0" smtClean="0"/>
                        <a:t> </a:t>
                      </a:r>
                    </a:p>
                    <a:p>
                      <a:pPr algn="ctr"/>
                      <a:r>
                        <a:rPr kumimoji="1" lang="en-US" altLang="ja-JP" sz="1400" baseline="0" dirty="0" smtClean="0"/>
                        <a:t>length (</a:t>
                      </a:r>
                      <a:r>
                        <a:rPr kumimoji="1" lang="en-US" altLang="ja-JP" sz="1400" baseline="0" dirty="0" err="1" smtClean="0"/>
                        <a:t>bp</a:t>
                      </a:r>
                      <a:r>
                        <a:rPr kumimoji="1" lang="en-US" altLang="ja-JP" sz="1400" baseline="0" dirty="0" smtClean="0"/>
                        <a:t>)</a:t>
                      </a:r>
                      <a:endParaRPr kumimoji="1" lang="ja-JP" altLang="en-US" sz="1400" dirty="0"/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Trpc2</a:t>
                      </a:r>
                      <a:endParaRPr kumimoji="1" lang="ja-JP" altLang="en-US" sz="1400" i="0" dirty="0"/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XM_002728801</a:t>
                      </a:r>
                      <a:endParaRPr kumimoji="1" lang="ja-JP" altLang="en-US" sz="1400" dirty="0"/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5’-CATCCTGACTGCCTTCCTCTG-3’</a:t>
                      </a:r>
                      <a:endParaRPr kumimoji="1" lang="ja-JP" altLang="en-US" sz="1400" dirty="0"/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5’-GAGTGCTCTTCCATGCCAAAC-3’</a:t>
                      </a:r>
                      <a:endParaRPr kumimoji="1" lang="ja-JP" altLang="en-US" sz="1400" dirty="0"/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129</a:t>
                      </a:r>
                      <a:endParaRPr kumimoji="1" lang="ja-JP" altLang="en-US" sz="1400" dirty="0"/>
                    </a:p>
                  </a:txBody>
                  <a:tcP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Art5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NM_001013039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5’-ACCCACAGACACCAGTAGGAGAG-3’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5’-CAGAGTCCTTGGGTGGTTGAG-3’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117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Art1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NM_001107541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5’-GGGCAAACGCAGCACATAC-3’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5’-AGCATAAGGAACAAGACCAGCAG-3’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138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Chrna10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NM_022639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5’-TGGGGACAAGGAGCCACTAC-3’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5’-GGCAAACAGGTCACGAAACAG-3’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116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Nup98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NM_031074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5’-TGGCACAAATAACAGTGGGAGTAG-3’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5’-TCCAAACAAAGATGCCTGTCC-3’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121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Pgap2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NM_053895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5’-GCTCTTCCACTTCAAGGAGACAAC-3’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5’-TGCAGGCCAATGCAGAAAC-3’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126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err="1" smtClean="0"/>
                        <a:t>Rhog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NM_001037195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5’-GAGGGCACCAGGTCACTACTTC-3’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5’-CATCACCCACCACCACACA-3’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114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LOC685521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Not defined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5’-CTATGGACTGGCTCCGACCT-3’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5’-CATTTGTGAGACTGGGGTGTG-3’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106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Stim1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NM_001108496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5’-ACAGTGAAACACAGCACCTTCC-3’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5’-AATCAGCCACTGTATCACCTCATC-3’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123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Rrm1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NM_001013236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5’-TGACTACGAAGCACCCTGACTATG-3’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5’-TCTGCCGTTGTGTGGATTTATG-3’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134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Trim21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NM_001082572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5’-GGTGAGGATCGTCCTGGAAAG-3’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5’-CCAACAGGTCCTCAGCATCTTC-3’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121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i="0" dirty="0" smtClean="0"/>
                        <a:t>RGD1560664</a:t>
                      </a:r>
                      <a:endParaRPr kumimoji="1" lang="ja-JP" altLang="en-US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Not</a:t>
                      </a:r>
                      <a:r>
                        <a:rPr kumimoji="1" lang="en-US" altLang="ja-JP" sz="1400" baseline="0" dirty="0" smtClean="0"/>
                        <a:t> defined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5’-AGAATCCCAATGTGCCCAAG3’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5’-GGTGCTGTTCCACATCTCTCC-3’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141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直線コネクタ 4"/>
          <p:cNvCxnSpPr/>
          <p:nvPr/>
        </p:nvCxnSpPr>
        <p:spPr>
          <a:xfrm>
            <a:off x="95535" y="6073515"/>
            <a:ext cx="981046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9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kumimoji="1" sz="1400" b="1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129333</TotalTime>
  <Words>146</Words>
  <Application>Microsoft Office PowerPoint</Application>
  <PresentationFormat>A4 210 x 297 mm</PresentationFormat>
  <Paragraphs>67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並河 徹</dc:creator>
  <cp:lastModifiedBy>Cohre4</cp:lastModifiedBy>
  <cp:revision>320</cp:revision>
  <cp:lastPrinted>2013-12-19T22:16:24Z</cp:lastPrinted>
  <dcterms:created xsi:type="dcterms:W3CDTF">2011-12-24T02:32:45Z</dcterms:created>
  <dcterms:modified xsi:type="dcterms:W3CDTF">2014-03-27T07:45:20Z</dcterms:modified>
</cp:coreProperties>
</file>