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26" r:id="rId2"/>
  </p:sldIdLst>
  <p:sldSz cx="9906000" cy="6858000" type="A4"/>
  <p:notesSz cx="6742113" cy="987266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D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2446" autoAdjust="0"/>
  </p:normalViewPr>
  <p:slideViewPr>
    <p:cSldViewPr snapToGrid="0" snapToObjects="1">
      <p:cViewPr>
        <p:scale>
          <a:sx n="70" d="100"/>
          <a:sy n="70" d="100"/>
        </p:scale>
        <p:origin x="-1152" y="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B6C86-1680-4544-A814-CEAFE930FAEE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C7539-0F4C-474D-9593-6721E6E528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709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変更なし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C7539-0F4C-474D-9593-6721E6E5283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44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3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02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67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43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872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9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796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79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70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934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23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8A427-326F-E741-A155-33D1A8FF3F6D}" type="datetimeFigureOut">
              <a:rPr kumimoji="1" lang="ja-JP" altLang="en-US" smtClean="0"/>
              <a:t>2014/3/27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557F3-2BC4-0D44-94BC-BF4332DF50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79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8143"/>
            <a:ext cx="9906000" cy="332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78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kumimoji="1" sz="1400" b="1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129333</TotalTime>
  <Words>3</Words>
  <Application>Microsoft Office PowerPoint</Application>
  <PresentationFormat>A4 210 x 297 mm</PresentationFormat>
  <Paragraphs>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並河 徹</dc:creator>
  <cp:lastModifiedBy>Cohre4</cp:lastModifiedBy>
  <cp:revision>321</cp:revision>
  <cp:lastPrinted>2013-12-19T22:16:24Z</cp:lastPrinted>
  <dcterms:created xsi:type="dcterms:W3CDTF">2011-12-24T02:32:45Z</dcterms:created>
  <dcterms:modified xsi:type="dcterms:W3CDTF">2014-03-27T07:45:47Z</dcterms:modified>
</cp:coreProperties>
</file>